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21717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062A5E-3C6D-4DC6-8706-FA96C0FE1D2F}"/>
</file>

<file path=customXml/itemProps2.xml><?xml version="1.0" encoding="utf-8"?>
<ds:datastoreItem xmlns:ds="http://schemas.openxmlformats.org/officeDocument/2006/customXml" ds:itemID="{A4FCA689-FF7A-40FE-B9F0-FF66D8DE3215}"/>
</file>

<file path=customXml/itemProps3.xml><?xml version="1.0" encoding="utf-8"?>
<ds:datastoreItem xmlns:ds="http://schemas.openxmlformats.org/officeDocument/2006/customXml" ds:itemID="{4B5109CB-0A7C-4D11-9049-56C47EE58B53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