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media/media7.mp3" ContentType="audio/mpeg"/>
  <Override PartName="/ppt/media/media8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>
        <p:scale>
          <a:sx n="50" d="100"/>
          <a:sy n="50" d="100"/>
        </p:scale>
        <p:origin x="2772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microsoft.com/office/2007/relationships/media" Target="../media/media1.mp3"/><Relationship Id="rId2" Type="http://schemas.openxmlformats.org/officeDocument/2006/relationships/audio" Target="../media/media1.mp3"/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microsoft.com/office/2007/relationships/media" Target="../media/media3.mp3"/><Relationship Id="rId6" Type="http://schemas.openxmlformats.org/officeDocument/2006/relationships/audio" Target="../media/media3.mp3"/><Relationship Id="rId7" Type="http://schemas.microsoft.com/office/2007/relationships/media" Target="../media/media4.mp3"/><Relationship Id="rId8" Type="http://schemas.openxmlformats.org/officeDocument/2006/relationships/audio" Target="../media/media4.mp3"/><Relationship Id="rId9" Type="http://schemas.microsoft.com/office/2007/relationships/media" Target="../media/media5.mp3"/><Relationship Id="rId10" Type="http://schemas.openxmlformats.org/officeDocument/2006/relationships/audio" Target="../media/media5.mp3"/><Relationship Id="rId11" Type="http://schemas.microsoft.com/office/2007/relationships/media" Target="../media/media6.mp3"/><Relationship Id="rId12" Type="http://schemas.openxmlformats.org/officeDocument/2006/relationships/audio" Target="../media/media6.mp3"/><Relationship Id="rId13" Type="http://schemas.microsoft.com/office/2007/relationships/media" Target="../media/media7.mp3"/><Relationship Id="rId14" Type="http://schemas.openxmlformats.org/officeDocument/2006/relationships/audio" Target="../media/media7.mp3"/><Relationship Id="rId15" Type="http://schemas.microsoft.com/office/2007/relationships/media" Target="../media/media8.mp3"/><Relationship Id="rId16" Type="http://schemas.openxmlformats.org/officeDocument/2006/relationships/audio" Target="../media/media8.mp3"/><Relationship Id="rId17" Type="http://schemas.openxmlformats.org/officeDocument/2006/relationships/tags" Target="../tags/tag1.xml"/><Relationship Id="rId18" Type="http://schemas.openxmlformats.org/officeDocument/2006/relationships/slideLayout" Target="../slideLayouts/slideLayout2.xml"/><Relationship Id="rId19" Type="http://schemas.openxmlformats.org/officeDocument/2006/relationships/image" Target="../media/image1.png"/><Relationship Id="rId20" Type="http://schemas.openxmlformats.org/officeDocument/2006/relationships/image" Target="../media/image2.png"/><Relationship Id="rId21" Type="http://schemas.openxmlformats.org/officeDocument/2006/relationships/image" Target="../media/image3.png"/><Relationship Id="rId22" Type="http://schemas.openxmlformats.org/officeDocument/2006/relationships/image" Target="../media/image4.png"/><Relationship Id="rId23" Type="http://schemas.openxmlformats.org/officeDocument/2006/relationships/image" Target="../media/image5.png"/><Relationship Id="rId24" Type="http://schemas.openxmlformats.org/officeDocument/2006/relationships/image" Target="../media/image6.png"/><Relationship Id="rId25" Type="http://schemas.openxmlformats.org/officeDocument/2006/relationships/image" Target="../media/image7.png"/><Relationship Id="rId26" Type="http://schemas.openxmlformats.org/officeDocument/2006/relationships/image" Target="../media/image8.png"/><Relationship Id="rId27" Type="http://schemas.openxmlformats.org/officeDocument/2006/relationships/image" Target="../media/image9.png"/><Relationship Id="rId28" Type="http://schemas.openxmlformats.org/officeDocument/2006/relationships/image" Target="../media/image10.png"/><Relationship Id="rId29" Type="http://schemas.openxmlformats.org/officeDocument/2006/relationships/image" Target="../media/image11.png"/><Relationship Id="rId30" Type="http://schemas.openxmlformats.org/officeDocument/2006/relationships/image" Target="../media/image12.png"/><Relationship Id="rId31" Type="http://schemas.openxmlformats.org/officeDocument/2006/relationships/image" Target="../media/image13.png"/><Relationship Id="rId32" Type="http://schemas.openxmlformats.org/officeDocument/2006/relationships/image" Target="../media/image14.png"/><Relationship Id="rId33" Type="http://schemas.openxmlformats.org/officeDocument/2006/relationships/image" Target="../media/image15.png"/><Relationship Id="rId3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nature_ambience_with_frog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9215" y="4930856"/>
            <a:ext cx="487363" cy="48736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0" r="14085"/>
          <a:stretch>
            <a:fillRect/>
          </a:stretch>
        </p:blipFill>
        <p:spPr>
          <a:xfrm>
            <a:off x="-717334" y="190720"/>
            <a:ext cx="4054041" cy="561695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83" y="1983651"/>
            <a:ext cx="1944048" cy="2031095"/>
          </a:xfrm>
          <a:prstGeom prst="rect">
            <a:avLst/>
          </a:prstGeom>
        </p:spPr>
      </p:pic>
      <p:pic>
        <p:nvPicPr>
          <p:cNvPr id="53" name="дятел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88242" y="4395549"/>
            <a:ext cx="487363" cy="487363"/>
          </a:xfrm>
          <a:prstGeom prst="rect">
            <a:avLst/>
          </a:prstGeom>
        </p:spPr>
      </p:pic>
      <p:pic>
        <p:nvPicPr>
          <p:cNvPr id="54" name="сова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88540" y="3836114"/>
            <a:ext cx="487363" cy="487363"/>
          </a:xfrm>
          <a:prstGeom prst="rect">
            <a:avLst/>
          </a:prstGeom>
        </p:spPr>
      </p:pic>
      <p:pic>
        <p:nvPicPr>
          <p:cNvPr id="55" name="утка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132" y="3188099"/>
            <a:ext cx="487363" cy="487363"/>
          </a:xfrm>
          <a:prstGeom prst="rect">
            <a:avLst/>
          </a:prstGeom>
        </p:spPr>
      </p:pic>
      <p:pic>
        <p:nvPicPr>
          <p:cNvPr id="56" name="кукушка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350" y="2641048"/>
            <a:ext cx="487363" cy="487363"/>
          </a:xfrm>
          <a:prstGeom prst="rect">
            <a:avLst/>
          </a:prstGeom>
        </p:spPr>
      </p:pic>
      <p:pic>
        <p:nvPicPr>
          <p:cNvPr id="57" name="moshka-zvuk-1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985" y="2093676"/>
            <a:ext cx="487363" cy="487363"/>
          </a:xfrm>
          <a:prstGeom prst="rect">
            <a:avLst/>
          </a:prstGeom>
        </p:spPr>
      </p:pic>
      <p:pic>
        <p:nvPicPr>
          <p:cNvPr id="59" name="журавль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836" y="1594886"/>
            <a:ext cx="487363" cy="487363"/>
          </a:xfrm>
          <a:prstGeom prst="rect">
            <a:avLst/>
          </a:prstGeom>
        </p:spPr>
      </p:pic>
      <p:sp>
        <p:nvSpPr>
          <p:cNvPr id="60" name="Овал 59"/>
          <p:cNvSpPr/>
          <p:nvPr/>
        </p:nvSpPr>
        <p:spPr>
          <a:xfrm>
            <a:off x="722767" y="81337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8" y="780398"/>
            <a:ext cx="2050090" cy="2048022"/>
          </a:xfrm>
          <a:prstGeom prst="rect">
            <a:avLst/>
          </a:prstGeom>
        </p:spPr>
      </p:pic>
      <p:sp>
        <p:nvSpPr>
          <p:cNvPr id="62" name="Овал 61"/>
          <p:cNvSpPr/>
          <p:nvPr/>
        </p:nvSpPr>
        <p:spPr>
          <a:xfrm>
            <a:off x="4182300" y="577173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829" y="940273"/>
            <a:ext cx="1709458" cy="1282094"/>
          </a:xfrm>
          <a:prstGeom prst="rect">
            <a:avLst/>
          </a:prstGeom>
        </p:spPr>
      </p:pic>
      <p:sp>
        <p:nvSpPr>
          <p:cNvPr id="63" name="Овал 62"/>
          <p:cNvSpPr/>
          <p:nvPr/>
        </p:nvSpPr>
        <p:spPr>
          <a:xfrm>
            <a:off x="2793047" y="264128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887841" y="2779784"/>
            <a:ext cx="2043748" cy="2043748"/>
          </a:xfrm>
          <a:prstGeom prst="rect">
            <a:avLst/>
          </a:prstGeom>
        </p:spPr>
      </p:pic>
      <p:sp>
        <p:nvSpPr>
          <p:cNvPr id="2048" name="Овал 2047"/>
          <p:cNvSpPr/>
          <p:nvPr/>
        </p:nvSpPr>
        <p:spPr>
          <a:xfrm>
            <a:off x="8291235" y="2083117"/>
            <a:ext cx="2084510" cy="2031095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0380" y="2227279"/>
            <a:ext cx="1886220" cy="1886220"/>
          </a:xfrm>
          <a:prstGeom prst="rect">
            <a:avLst/>
          </a:prstGeom>
        </p:spPr>
      </p:pic>
      <p:sp>
        <p:nvSpPr>
          <p:cNvPr id="2049" name="Овал 2048"/>
          <p:cNvSpPr/>
          <p:nvPr/>
        </p:nvSpPr>
        <p:spPr>
          <a:xfrm>
            <a:off x="7837658" y="424548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0630" y="577314"/>
            <a:ext cx="1437781" cy="1437781"/>
          </a:xfrm>
          <a:prstGeom prst="rect">
            <a:avLst/>
          </a:prstGeom>
        </p:spPr>
      </p:pic>
      <p:sp>
        <p:nvSpPr>
          <p:cNvPr id="2051" name="Овал 2050"/>
          <p:cNvSpPr/>
          <p:nvPr/>
        </p:nvSpPr>
        <p:spPr>
          <a:xfrm>
            <a:off x="5592881" y="5116409"/>
            <a:ext cx="1343002" cy="128209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12230" r="4518" b="13481"/>
          <a:stretch>
            <a:fillRect/>
          </a:stretch>
        </p:blipFill>
        <p:spPr>
          <a:xfrm>
            <a:off x="5719707" y="5343906"/>
            <a:ext cx="1137281" cy="909548"/>
          </a:xfrm>
          <a:prstGeom prst="rect">
            <a:avLst/>
          </a:prstGeom>
        </p:spPr>
      </p:pic>
      <p:sp>
        <p:nvSpPr>
          <p:cNvPr id="2052" name="Овал 2051"/>
          <p:cNvSpPr/>
          <p:nvPr/>
        </p:nvSpPr>
        <p:spPr>
          <a:xfrm>
            <a:off x="5644885" y="4185475"/>
            <a:ext cx="990117" cy="90731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001" y="4087011"/>
            <a:ext cx="1070987" cy="1070987"/>
          </a:xfrm>
          <a:prstGeom prst="rect">
            <a:avLst/>
          </a:prstGeom>
        </p:spPr>
      </p:pic>
      <p:sp>
        <p:nvSpPr>
          <p:cNvPr id="2053" name="Овал 2052"/>
          <p:cNvSpPr/>
          <p:nvPr/>
        </p:nvSpPr>
        <p:spPr>
          <a:xfrm>
            <a:off x="3222814" y="4804932"/>
            <a:ext cx="1422758" cy="1365847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2" b="8148"/>
          <a:stretch>
            <a:fillRect/>
          </a:stretch>
        </p:blipFill>
        <p:spPr>
          <a:xfrm flipH="1">
            <a:off x="3336707" y="5034080"/>
            <a:ext cx="1179879" cy="984147"/>
          </a:xfrm>
          <a:prstGeom prst="rect">
            <a:avLst/>
          </a:prstGeom>
        </p:spPr>
      </p:pic>
      <p:pic>
        <p:nvPicPr>
          <p:cNvPr id="2056" name="nature_insects_marsh_near_shore_small_lake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3104" y="1050166"/>
            <a:ext cx="487363" cy="487363"/>
          </a:xfrm>
          <a:prstGeom prst="rect">
            <a:avLst/>
          </a:prstGeom>
        </p:spPr>
      </p:pic>
      <p:pic>
        <p:nvPicPr>
          <p:cNvPr id="2059" name="Рисунок 2058" descr="D:\Govorika\General\призи\medal3.pngmedal3"/>
          <p:cNvPicPr>
            <a:picLocks noChangeAspect="1"/>
          </p:cNvPicPr>
          <p:nvPr/>
        </p:nvPicPr>
        <p:blipFill>
          <a:blip r:embed="rId31"/>
          <a:srcRect t="5886" b="5886"/>
          <a:stretch>
            <a:fillRect/>
          </a:stretch>
        </p:blipFill>
        <p:spPr>
          <a:xfrm>
            <a:off x="4218829" y="1537997"/>
            <a:ext cx="3821713" cy="3469411"/>
          </a:xfrm>
          <a:prstGeom prst="rect">
            <a:avLst/>
          </a:prstGeom>
        </p:spPr>
      </p:pic>
      <p:pic>
        <p:nvPicPr>
          <p:cNvPr id="3" name="Рисунок 205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" y="6010275"/>
            <a:ext cx="933450" cy="847725"/>
          </a:xfrm>
          <a:prstGeom prst="rect">
            <a:avLst/>
          </a:prstGeom>
        </p:spPr>
      </p:pic>
      <p:pic>
        <p:nvPicPr>
          <p:cNvPr id="2060" name="Picture 2059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936105" y="4181475"/>
            <a:ext cx="2085975" cy="2600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609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4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634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46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658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48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67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925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67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41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78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582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682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2097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6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9573" fill="hold"/>
                                        <p:tgtEl>
                                          <p:spTgt spid="20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0" grpId="0" animBg="1"/>
      <p:bldP spid="62" grpId="0" animBg="1"/>
      <p:bldP spid="63" grpId="0" animBg="1"/>
      <p:bldP spid="2048" grpId="0" bldLvl="0" animBg="1"/>
      <p:bldP spid="2049" grpId="0" bldLvl="0" animBg="1"/>
      <p:bldP spid="2051" grpId="0" animBg="1"/>
      <p:bldP spid="2052" grpId="0" animBg="1"/>
      <p:bldP spid="205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05D50D1-1661-4F44-990F-668172AFBE34}"/>
</file>

<file path=customXml/itemProps2.xml><?xml version="1.0" encoding="utf-8"?>
<ds:datastoreItem xmlns:ds="http://schemas.openxmlformats.org/officeDocument/2006/customXml" ds:itemID="{497A7803-80AA-4233-AEF0-22E7096E15C3}"/>
</file>

<file path=customXml/itemProps3.xml><?xml version="1.0" encoding="utf-8"?>
<ds:datastoreItem xmlns:ds="http://schemas.openxmlformats.org/officeDocument/2006/customXml" ds:itemID="{3B0B9B69-2223-4491-AC35-12A92FE03E06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Администратор</cp:lastModifiedBy>
  <cp:revision>15</cp:revision>
  <dcterms:created xsi:type="dcterms:W3CDTF">2024-04-13T10:22:00Z</dcterms:created>
  <dcterms:modified xsi:type="dcterms:W3CDTF">2024-11-01T11:44:49Z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3829DF916E2A4E198E92913A501BA952_12</vt:lpwstr>
  </property>
  <property fmtid="{D5CDD505-2E9C-101B-9397-08002B2CF9AE}" pid="3" name="KSOProductBuildVer">
    <vt:lpwstr>1033-12.2.0.17562</vt:lpwstr>
  </property>
  <property fmtid="{D5CDD505-2E9C-101B-9397-08002B2CF9AE}" pid="4" name="ContentTypeId">
    <vt:lpwstr>0x010100F36324872565BB459892B1B9D623CC6C</vt:lpwstr>
  </property>
</Properties>
</file>