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545" y="2564765"/>
            <a:ext cx="27241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</Properties>
</file>