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0754" autoAdjust="0"/>
  </p:normalViewPr>
  <p:slideViewPr>
    <p:cSldViewPr snapToGrid="0">
      <p:cViewPr varScale="1">
        <p:scale>
          <a:sx n="106" d="100"/>
          <a:sy n="106" d="100"/>
        </p:scale>
        <p:origin x="9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2DF6-29FE-F1AB-59F2-41288F22B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E7CA06-B06A-D05E-A8F8-08DA6F980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670BFA-A171-4EE6-F93D-C52F3F40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16CBFB-0347-0700-1AC8-405FAD17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39F3FA-0345-BCF1-2784-12C98373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880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DF85-383E-A23D-5E52-331B2479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6D426E-0978-39AA-470E-DD76D2836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587DD3-B381-E8E7-07DF-C273A28A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FCFB0-941F-201C-00D8-1ED583A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2B5019-1693-69D7-C0FD-09A7D88E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17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E005D47-A0AA-9333-E057-96A105260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6BCBF-E5EF-8FD3-61CF-C35576116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DE98C8-71E5-217F-FD48-4506641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2660FC-6F7A-24D8-F230-91593E3A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2F38C-AE14-0C45-A442-8F4924E0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79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5D32-DEFA-95CC-B305-D9319409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C81882-A0EF-A5C7-6E3C-E71307A85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A75D9B-8C63-6267-FC3B-5EA3A0EA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B7E04-C0F8-014F-4164-657F2B9B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7134BE-FB6B-240E-D365-1717D64D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61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16168-ACCD-2D0B-D334-0E818145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25467D-05AD-9F86-834F-F1754B05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C8953-4BBA-DA7C-5F62-8F8395E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924002-B2DB-8727-665A-6CD0F783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226065-0E1B-AC29-4194-83F20AB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318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4300E-983F-2555-BC1A-BFBFF35C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EDF9D4-9787-5017-5F49-BE76BC129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980F9C-F81A-6D29-8FA8-39D5BFB1A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0E53D6-04EC-9182-9217-4973FA2C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E6E626-4005-021D-6D4C-FCABDBAE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0B7D48-65DC-5991-5D5A-C60DBBAF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69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75B02-3C53-9C91-8F39-8AD32F64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831962-2F99-0759-267A-8BB416BD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9DB142B-A7F0-3EBA-91E7-77D7EFB1E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47E68A9-5119-9D4C-41BC-26F2B7617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940B8E6-280A-8C57-E061-F32DFF36B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9B3B237-E654-CAC8-A3B6-ED4E86CF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814A1B6-99BB-0829-5899-5CCAC550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6BA7A2-C511-E8C7-7FD5-E78F59E9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43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B2AB5-8DF1-DEBC-9B77-74F283BA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D763941-6CB8-6935-BB01-82488DEE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598CAD-F9C9-65F8-12B4-FE2A637D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DB6792D-8D5A-974F-CB29-A59658E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39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2F38FE-5077-577A-B2AE-B33A00EB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77A0E51-1253-5E2B-5693-54B0FA7D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C09524-A62F-BE23-35ED-E477E87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665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78899-04D6-DDEE-24B0-9A2E4915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E8400E-C15E-0694-D3D4-2B12AD43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415090-96AA-223D-2A20-9E359006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DDA1F1-8688-1547-64CF-E5DB506B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83F029-F2F6-9AB9-828F-FAF1480C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4DD8A1-2E04-46A3-75A6-ABDBD134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35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5969E-847C-DBE5-39CA-9F63713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9A7413-EF81-3C1E-1F15-9ED44D9FB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B9B48C-71C8-52E9-3424-0F8E20DFC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6AC713-E8D6-FA75-57A4-254DC16F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8BE9F2-6A6B-B838-65B0-8F37589E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040103-AF90-47BA-5F3A-591E050D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35356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B4427CB-6E86-DD6F-2E8B-D8C527C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970B84-F761-70BB-A535-3FE6265C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13FE7F-D7E1-6160-388F-C047B114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CDFCB0-F124-CF06-DD6F-DF02B2FF2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09E08-1512-2795-050E-D374D5C33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85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93CE86-1FBE-838D-6C2C-D4EAA7095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4">
            <a:extLst>
              <a:ext uri="{FF2B5EF4-FFF2-40B4-BE49-F238E27FC236}">
                <a16:creationId xmlns:a16="http://schemas.microsoft.com/office/drawing/2014/main" id="{B7A3E59B-3620-EECF-3F11-3C157971A8CD}"/>
              </a:ext>
            </a:extLst>
          </p:cNvPr>
          <p:cNvSpPr/>
          <p:nvPr/>
        </p:nvSpPr>
        <p:spPr>
          <a:xfrm>
            <a:off x="1598311" y="114791"/>
            <a:ext cx="6273734" cy="6488294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20786CF-7720-CCED-5323-D17E1B5DE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9485" y="573724"/>
            <a:ext cx="6453507" cy="6094434"/>
          </a:xfrm>
          <a:prstGeom prst="rect">
            <a:avLst/>
          </a:prstGeom>
        </p:spPr>
      </p:pic>
      <p:sp>
        <p:nvSpPr>
          <p:cNvPr id="7" name="Блок-схема: вузол 6">
            <a:extLst>
              <a:ext uri="{FF2B5EF4-FFF2-40B4-BE49-F238E27FC236}">
                <a16:creationId xmlns:a16="http://schemas.microsoft.com/office/drawing/2014/main" id="{1AFDA3DC-BF75-94B1-4B59-8DBD9D9303E4}"/>
              </a:ext>
            </a:extLst>
          </p:cNvPr>
          <p:cNvSpPr/>
          <p:nvPr/>
        </p:nvSpPr>
        <p:spPr>
          <a:xfrm>
            <a:off x="1978753" y="3989809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4D9D2F6-D5FB-519A-E49E-867430F53A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" b="3791"/>
          <a:stretch/>
        </p:blipFill>
        <p:spPr>
          <a:xfrm>
            <a:off x="2064479" y="4061023"/>
            <a:ext cx="1345282" cy="1268926"/>
          </a:xfrm>
          <a:prstGeom prst="rect">
            <a:avLst/>
          </a:prstGeom>
        </p:spPr>
      </p:pic>
      <p:sp>
        <p:nvSpPr>
          <p:cNvPr id="2" name="Блок-схема: вузол 1">
            <a:extLst>
              <a:ext uri="{FF2B5EF4-FFF2-40B4-BE49-F238E27FC236}">
                <a16:creationId xmlns:a16="http://schemas.microsoft.com/office/drawing/2014/main" id="{0C75588A-C396-4A8E-34C4-A1F6CE3B0280}"/>
              </a:ext>
            </a:extLst>
          </p:cNvPr>
          <p:cNvSpPr/>
          <p:nvPr/>
        </p:nvSpPr>
        <p:spPr>
          <a:xfrm>
            <a:off x="2931402" y="2638482"/>
            <a:ext cx="1522656" cy="146652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8C09D4-AFAC-0B3A-781F-2D986ACABD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4" b="12354"/>
          <a:stretch/>
        </p:blipFill>
        <p:spPr>
          <a:xfrm>
            <a:off x="2875181" y="2836422"/>
            <a:ext cx="1669521" cy="1257010"/>
          </a:xfrm>
          <a:prstGeom prst="rect">
            <a:avLst/>
          </a:prstGeom>
        </p:spPr>
      </p:pic>
      <p:sp>
        <p:nvSpPr>
          <p:cNvPr id="4" name="Блок-схема: вузол 3">
            <a:extLst>
              <a:ext uri="{FF2B5EF4-FFF2-40B4-BE49-F238E27FC236}">
                <a16:creationId xmlns:a16="http://schemas.microsoft.com/office/drawing/2014/main" id="{AC6B0F69-B223-BE62-B3E9-2AE8236497BB}"/>
              </a:ext>
            </a:extLst>
          </p:cNvPr>
          <p:cNvSpPr/>
          <p:nvPr/>
        </p:nvSpPr>
        <p:spPr>
          <a:xfrm>
            <a:off x="5195845" y="3213294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79C017-B6D1-CD04-4F1A-5AA0D11B6B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" b="-2529"/>
          <a:stretch/>
        </p:blipFill>
        <p:spPr>
          <a:xfrm rot="20586989" flipH="1">
            <a:off x="5543090" y="3255869"/>
            <a:ext cx="795032" cy="1481327"/>
          </a:xfrm>
          <a:prstGeom prst="rect">
            <a:avLst/>
          </a:prstGeom>
        </p:spPr>
      </p:pic>
      <p:sp>
        <p:nvSpPr>
          <p:cNvPr id="6" name="Блок-схема: вузол 5">
            <a:extLst>
              <a:ext uri="{FF2B5EF4-FFF2-40B4-BE49-F238E27FC236}">
                <a16:creationId xmlns:a16="http://schemas.microsoft.com/office/drawing/2014/main" id="{64702771-5368-258E-0A13-1D94ED1E551B}"/>
              </a:ext>
            </a:extLst>
          </p:cNvPr>
          <p:cNvSpPr/>
          <p:nvPr/>
        </p:nvSpPr>
        <p:spPr>
          <a:xfrm>
            <a:off x="4848481" y="1709969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E7D7C0-8081-8AF5-48FC-AD991E7803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" t="-5804" r="1953" b="1"/>
          <a:stretch/>
        </p:blipFill>
        <p:spPr>
          <a:xfrm flipH="1">
            <a:off x="5016362" y="1731297"/>
            <a:ext cx="1128704" cy="124749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89A03EB-DBB8-055A-864E-C2128B4202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368" y="2848472"/>
            <a:ext cx="1115278" cy="11152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3C71E63-E139-EBD7-5778-C4828327E7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89" y="3200397"/>
            <a:ext cx="1117532" cy="111279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65C95D1-CF8E-C191-9E87-34ABEBB72F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99" y="4190576"/>
            <a:ext cx="1136899" cy="1136899"/>
          </a:xfrm>
          <a:prstGeom prst="rect">
            <a:avLst/>
          </a:prstGeom>
        </p:spPr>
      </p:pic>
      <p:sp>
        <p:nvSpPr>
          <p:cNvPr id="32" name="Блок-схема: вузол 31">
            <a:extLst>
              <a:ext uri="{FF2B5EF4-FFF2-40B4-BE49-F238E27FC236}">
                <a16:creationId xmlns:a16="http://schemas.microsoft.com/office/drawing/2014/main" id="{3CE086C2-1CDB-040D-FA81-8E6722B071DA}"/>
              </a:ext>
            </a:extLst>
          </p:cNvPr>
          <p:cNvSpPr/>
          <p:nvPr/>
        </p:nvSpPr>
        <p:spPr>
          <a:xfrm>
            <a:off x="3391751" y="1295931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8CCE54D-1B81-153D-9397-B332518C0A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2" b="-4631"/>
          <a:stretch/>
        </p:blipFill>
        <p:spPr>
          <a:xfrm rot="20586989" flipH="1">
            <a:off x="3901471" y="1329176"/>
            <a:ext cx="506757" cy="1446156"/>
          </a:xfrm>
          <a:prstGeom prst="rect">
            <a:avLst/>
          </a:prstGeom>
        </p:spPr>
      </p:pic>
      <p:sp>
        <p:nvSpPr>
          <p:cNvPr id="34" name="Блок-схема: вузол 33">
            <a:extLst>
              <a:ext uri="{FF2B5EF4-FFF2-40B4-BE49-F238E27FC236}">
                <a16:creationId xmlns:a16="http://schemas.microsoft.com/office/drawing/2014/main" id="{2628BD41-3CCE-DAE7-A580-1965024E88AC}"/>
              </a:ext>
            </a:extLst>
          </p:cNvPr>
          <p:cNvSpPr/>
          <p:nvPr/>
        </p:nvSpPr>
        <p:spPr>
          <a:xfrm>
            <a:off x="5420432" y="4802617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0D95592-3FBF-7E7B-1EF9-CB7346F732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" r="10653"/>
          <a:stretch/>
        </p:blipFill>
        <p:spPr>
          <a:xfrm>
            <a:off x="5551907" y="4860624"/>
            <a:ext cx="1268375" cy="1247499"/>
          </a:xfrm>
          <a:prstGeom prst="rect">
            <a:avLst/>
          </a:prstGeom>
        </p:spPr>
      </p:pic>
      <p:sp>
        <p:nvSpPr>
          <p:cNvPr id="36" name="Блок-схема: вузол 35">
            <a:extLst>
              <a:ext uri="{FF2B5EF4-FFF2-40B4-BE49-F238E27FC236}">
                <a16:creationId xmlns:a16="http://schemas.microsoft.com/office/drawing/2014/main" id="{6C4E2A4F-2737-8E6E-B0F3-44F83228D6ED}"/>
              </a:ext>
            </a:extLst>
          </p:cNvPr>
          <p:cNvSpPr/>
          <p:nvPr/>
        </p:nvSpPr>
        <p:spPr>
          <a:xfrm>
            <a:off x="3803818" y="3906209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7F2F3DA-B0E0-ADDD-86AE-8FA301AE65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" b="3791"/>
          <a:stretch/>
        </p:blipFill>
        <p:spPr>
          <a:xfrm>
            <a:off x="3874672" y="4048583"/>
            <a:ext cx="1345282" cy="1268926"/>
          </a:xfrm>
          <a:prstGeom prst="rect">
            <a:avLst/>
          </a:prstGeom>
        </p:spPr>
      </p:pic>
      <p:sp>
        <p:nvSpPr>
          <p:cNvPr id="40" name="Блок-схема: вузол 39">
            <a:extLst>
              <a:ext uri="{FF2B5EF4-FFF2-40B4-BE49-F238E27FC236}">
                <a16:creationId xmlns:a16="http://schemas.microsoft.com/office/drawing/2014/main" id="{9C39201D-46BC-7373-FDFE-92C3EBF82D99}"/>
              </a:ext>
            </a:extLst>
          </p:cNvPr>
          <p:cNvSpPr/>
          <p:nvPr/>
        </p:nvSpPr>
        <p:spPr>
          <a:xfrm>
            <a:off x="4019381" y="270188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9103239-DDEF-95CB-34A6-42139E963F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352" y="4001086"/>
            <a:ext cx="1112797" cy="111279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54A55B1-BF0A-2C52-B35E-D128E099AF4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482" y="4840768"/>
            <a:ext cx="1102931" cy="110293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621DBDD-99FB-42B9-F0CF-44CEEC75C64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137" y="1806184"/>
            <a:ext cx="1200665" cy="120066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01DB641D-5F63-E40A-5126-FA68772E023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0" y="5716132"/>
            <a:ext cx="1141868" cy="1141868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682CD9B4-F1FF-7770-4CB0-B7D847B8791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12384" y="4860624"/>
            <a:ext cx="1830577" cy="1830577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18E2EB8B-E07A-8DBA-F87F-CC215D4A070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65" y="4533579"/>
            <a:ext cx="2229500" cy="22295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A306015-0FF1-5027-2B1B-3C5C21CE186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295" y="1515578"/>
            <a:ext cx="1074332" cy="107433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22D8044-9DFC-BED5-ACAA-1CD6B8EB857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0" r="88"/>
          <a:stretch/>
        </p:blipFill>
        <p:spPr>
          <a:xfrm>
            <a:off x="4063015" y="409302"/>
            <a:ext cx="1268312" cy="1188950"/>
          </a:xfrm>
          <a:prstGeom prst="rect">
            <a:avLst/>
          </a:prstGeom>
        </p:spPr>
      </p:pic>
      <p:sp>
        <p:nvSpPr>
          <p:cNvPr id="64" name="Блок-схема: вузол 63">
            <a:extLst>
              <a:ext uri="{FF2B5EF4-FFF2-40B4-BE49-F238E27FC236}">
                <a16:creationId xmlns:a16="http://schemas.microsoft.com/office/drawing/2014/main" id="{77356BC9-A53D-B75D-D684-2C8382462186}"/>
              </a:ext>
            </a:extLst>
          </p:cNvPr>
          <p:cNvSpPr/>
          <p:nvPr/>
        </p:nvSpPr>
        <p:spPr>
          <a:xfrm>
            <a:off x="2901069" y="5286137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DECFD05-2B9A-F6ED-C84E-C2D9F77BCFB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" t="-874" r="6004" b="-1088"/>
          <a:stretch/>
        </p:blipFill>
        <p:spPr>
          <a:xfrm rot="20586989" flipH="1">
            <a:off x="3362989" y="5242742"/>
            <a:ext cx="587242" cy="146690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FB01B1F-D69F-F1B0-2625-FF8C6785542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869" y="-260162"/>
            <a:ext cx="2542129" cy="2542129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4AB9128-58BF-1C10-BE69-BE712868E15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477" y="5349305"/>
            <a:ext cx="1253780" cy="125378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1D2C0E3-B883-2E33-4AE2-DF450F550F6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160127">
            <a:off x="1026236" y="699713"/>
            <a:ext cx="2060520" cy="20605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AE8F09-B8B2-6847-7664-5E044626D66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532" y="496517"/>
            <a:ext cx="1924400" cy="1960563"/>
          </a:xfrm>
          <a:prstGeom prst="rect">
            <a:avLst/>
          </a:prstGeom>
        </p:spPr>
      </p:pic>
      <p:pic>
        <p:nvPicPr>
          <p:cNvPr id="224" name="Picture 223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051175" y="3236646"/>
            <a:ext cx="301942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3 0.08287 L 0.0543 0.0831 C 0.05443 0.07917 0.05456 0.075 0.05495 0.07153 C 0.05534 0.06944 0.05586 0.06944 0.05651 0.06736 C 0.05677 0.06597 0.05703 0.06412 0.05742 0.06366 C 0.05781 0.06181 0.06094 0.0581 0.06133 0.05741 C 0.06432 0.0537 0.06224 0.05602 0.06484 0.05324 C 0.0651 0.05231 0.06523 0.05093 0.06588 0.05093 C 0.06614 0.05093 0.06627 0.05162 0.06666 0.05185 C 0.06719 0.05255 0.06771 0.0544 0.06823 0.05509 C 0.07513 0.05856 0.08216 0.06296 0.08932 0.06458 C 0.1069 0.06968 0.09258 0.06597 0.13242 0.06736 C 0.13555 0.06944 0.13815 0.0706 0.14127 0.07153 C 0.14518 0.07315 0.14791 0.07361 0.15195 0.07454 C 0.16575 0.08079 0.16002 0.07917 0.16953 0.08171 C 0.18229 0.09074 0.16836 0.08171 0.18086 0.08727 C 0.18424 0.08866 0.18789 0.09074 0.19127 0.09259 C 0.19297 0.09398 0.1944 0.09491 0.19609 0.09583 C 0.19739 0.0963 0.19883 0.09653 0.20039 0.09722 C 0.20338 0.09931 0.20664 0.09907 0.20963 0.10393 L 0.22109 0.12384 C 0.22161 0.12477 0.22213 0.12593 0.22291 0.12662 C 0.2237 0.12824 0.22435 0.12986 0.22526 0.13079 C 0.2263 0.13287 0.22747 0.1338 0.22877 0.13518 C 0.23164 0.14005 0.23515 0.14861 0.23815 0.15509 L 0.24153 0.16343 C 0.24453 0.16991 0.24935 0.18056 0.25156 0.1875 C 0.2556 0.19907 0.2569 0.20231 0.25989 0.21597 C 0.26055 0.21875 0.2612 0.22176 0.26172 0.22569 C 0.26302 0.23356 0.26419 0.24074 0.26523 0.24954 L 0.2681 0.28356 C 0.26823 0.28819 0.26875 0.29282 0.26875 0.29768 C 0.26836 0.31343 0.26823 0.32893 0.26797 0.34398 C 0.26758 0.35509 0.26627 0.3713 0.26536 0.38079 C 0.26419 0.39282 0.2638 0.39259 0.26172 0.40208 C 0.26107 0.40602 0.26055 0.41042 0.25963 0.41343 C 0.25364 0.43356 0.25 0.43819 0.24284 0.45 C 0.2414 0.45231 0.2401 0.45509 0.23867 0.45694 C 0.23711 0.45926 0.23541 0.46065 0.23398 0.4625 C 0.22721 0.4713 0.23086 0.46898 0.22526 0.4713 C 0.22291 0.4706 0.22005 0.46898 0.21758 0.46968 C 0.21393 0.4706 0.20859 0.47708 0.20482 0.48171 C 0.20117 0.48102 0.18476 0.48194 0.17708 0.47685 C 0.17487 0.47523 0.17239 0.47176 0.17005 0.46968 C 0.16471 0.46505 0.15924 0.46273 0.15403 0.45694 C 0.13906 0.44097 0.15547 0.45856 0.14166 0.44444 C 0.13984 0.44236 0.13802 0.44028 0.13646 0.43889 C 0.13476 0.43704 0.13294 0.43634 0.13112 0.43472 C 0.12943 0.43241 0.11653 0.41574 0.11367 0.41343 C 0.10377 0.40532 0.11289 0.41343 0.10325 0.40324 C 0.097 0.39699 0.0987 0.39907 0.09271 0.39352 C 0.08528 0.38704 0.0914 0.39143 0.08424 0.38657 C 0.0793 0.38704 0.07396 0.38218 0.06914 0.39213 C 0.06875 0.39329 0.06836 0.39514 0.06797 0.3963 C 0.06666 0.40046 0.06666 0.39815 0.06536 0.40324 C 0.06497 0.40486 0.06484 0.40694 0.06458 0.40903 C 0.06419 0.41042 0.06393 0.41343 0.06393 0.41389 L 0.06393 0.41343 " pathEditMode="relative" rAng="0" ptsTypes="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6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65 0.32547 L 0.05365 0.32524 C 0.05391 0.32639 0.05417 0.32732 0.05482 0.32848 C 0.05586 0.3301 0.05716 0.32987 0.05951 0.33149 C 0.06315 0.33426 0.05872 0.33195 0.06237 0.3345 C 0.06328 0.33496 0.06458 0.33565 0.06562 0.33612 C 0.06628 0.33704 0.06953 0.34098 0.07018 0.34098 L 0.07474 0.3426 C 0.07721 0.34561 0.075 0.34399 0.08255 0.34746 C 0.08255 0.34746 0.08854 0.3507 0.08854 0.35047 C 0.10352 0.3551 0.09167 0.35186 0.10378 0.35487 C 0.10924 0.35602 0.1082 0.35602 0.11471 0.35718 C 0.11693 0.35764 0.11953 0.35811 0.12227 0.35857 C 0.12643 0.35926 0.1306 0.35996 0.13451 0.36065 C 0.13659 0.36088 0.13815 0.36135 0.14062 0.36158 C 0.14805 0.36227 0.15117 0.3625 0.15755 0.36343 C 0.1599 0.36389 0.16159 0.36413 0.16354 0.36436 C 0.16562 0.36459 0.1681 0.36482 0.16966 0.36528 C 0.17201 0.36551 0.17383 0.36575 0.17604 0.36621 C 0.18073 0.3669 0.18672 0.36737 0.19141 0.36806 C 0.19388 0.36852 0.19609 0.36899 0.19896 0.36922 C 0.20169 0.36968 0.2125 0.37061 0.21576 0.37084 C 0.22279 0.3713 0.22956 0.37176 0.23737 0.372 C 0.24232 0.37223 0.24753 0.37223 0.2526 0.37246 C 0.2569 0.37246 0.275 0.37269 0.27865 0.37269 C 0.28893 0.37269 0.29922 0.37269 0.30924 0.37269 C 0.31458 0.37246 0.32487 0.37223 0.32487 0.37223 C 0.32891 0.37176 0.33359 0.37153 0.33685 0.37107 C 0.34466 0.36968 0.34297 0.37014 0.34922 0.36875 C 0.35091 0.36829 0.35182 0.36783 0.35378 0.36737 C 0.35599 0.36713 0.35898 0.36667 0.36172 0.36644 C 0.36263 0.36598 0.36328 0.36551 0.36458 0.36505 C 0.36589 0.36459 0.36784 0.36413 0.36901 0.36366 C 0.37057 0.3632 0.37109 0.3625 0.37227 0.36227 C 0.38216 0.35788 0.37227 0.36274 0.38021 0.3588 C 0.3793 0.35394 0.38021 0.34908 0.37839 0.34422 C 0.37812 0.34352 0.375 0.3426 0.37383 0.3419 C 0.37318 0.34144 0.37148 0.3382 0.37083 0.3375 C 0.36862 0.33635 0.36523 0.33519 0.36302 0.3338 C 0.34961 0.32616 0.36953 0.3375 0.3569 0.33056 C 0.35182 0.32801 0.35208 0.32732 0.34609 0.32524 C 0.34206 0.32362 0.34128 0.32362 0.33542 0.322 C 0.33411 0.32153 0.33086 0.31945 0.32943 0.31875 C 0.32799 0.31829 0.32604 0.31783 0.32487 0.31737 C 0.32305 0.31667 0.32187 0.31598 0.32005 0.31528 C 0.30612 0.31019 0.32083 0.31598 0.30924 0.31112 C 0.30885 0.31065 0.3082 0.30996 0.30781 0.30926 C 0.30729 0.3088 0.30664 0.30834 0.30638 0.30788 C 0.30365 0.3044 0.30612 0.30649 0.30312 0.30417 C 0.30339 0.30394 0.30247 0.30093 0.30638 0.29977 C 0.30703 0.29931 0.3082 0.29908 0.30924 0.29885 L 0.30924 0.29885 " pathEditMode="relative" rAng="0" ptsTypes="AAAAAAAAAAAAAAAAAAAAAAAAAAAAAAAAAAAAAAAAAAAAAAAAAAAA">
                                      <p:cBhvr>
                                        <p:cTn id="3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388 0.49514 L 0.24388 0.49538 C 0.23255 0.39399 0.2375 0.4345 0.22552 0.34352 C 0.22214 0.31852 0.21537 0.26875 0.21537 0.26899 C 0.21185 0.20811 0.20807 0.18195 0.21497 0.11829 C 0.21836 0.0875 0.22148 0.05371 0.22995 0.03056 C 0.24857 -0.02013 0.28385 -0.02013 0.3069 -0.028 C 0.35677 -0.0243 0.35352 -0.03101 0.39818 -0.00717 C 0.41055 -0.00069 0.42344 0.00417 0.43542 0.01644 C 0.46602 0.04723 0.49531 0.08612 0.52526 0.12107 C 0.53086 0.16899 0.54128 0.21482 0.54193 0.26482 C 0.54271 0.38218 0.52878 0.52084 0.48477 0.58149 C 0.45625 0.62107 0.4224 0.62431 0.39102 0.64584 C 0.32227 0.62084 0.26537 0.64329 0.22305 0.45718 C 0.20872 0.39491 0.21602 0.3132 0.2125 0.24121 C 0.2224 0.17848 0.22826 0.06713 0.26576 0.06482 C 0.27617 0.06389 0.28281 0.09514 0.29128 0.11042 L 0.29388 0.15487 L 0.29388 0.1551 " pathEditMode="relative" rAng="0" ptsTypes="AAAAAAAAAAAAAAAAAAA">
                                      <p:cBhvr>
                                        <p:cTn id="54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55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21 0.06528 L 0.25521 0.06575 C 0.25482 0.06135 0.2543 0.05718 0.25404 0.05348 C 0.25365 0.05116 0.25365 0.04908 0.25326 0.04723 C 0.25247 0.0419 0.25104 0.03658 0.25013 0.03125 C 0.24935 0.02639 0.24857 0.02107 0.24766 0.01575 C 0.24714 0.01343 0.24674 0.01135 0.24635 0.00926 C 0.24544 0.00417 0.24453 -0.00115 0.24375 -0.00648 C 0.24258 -0.01504 0.24258 -0.01643 0.24062 -0.02453 C 0.23633 -0.04212 0.2401 -0.02546 0.2349 -0.0412 C 0.23411 -0.04398 0.23385 -0.04699 0.23294 -0.0493 C 0.23229 -0.05138 0.22865 -0.06226 0.22656 -0.06504 C 0.225 -0.06712 0.22318 -0.06828 0.22148 -0.07013 C 0.21836 -0.07662 0.21693 -0.08009 0.21328 -0.08587 C 0.20703 -0.09583 0.21211 -0.08611 0.20508 -0.09606 C 0.20365 -0.09837 0.2026 -0.10092 0.2013 -0.10277 C 0.19987 -0.10439 0.19831 -0.10532 0.19687 -0.10648 C 0.18281 -0.12037 0.20508 -0.10069 0.18034 -0.12083 C 0.17617 -0.12453 0.175 -0.12638 0.17018 -0.1287 C 0.16797 -0.12962 0.16549 -0.13009 0.16328 -0.13148 C 0.16042 -0.13263 0.15781 -0.13541 0.15508 -0.13657 C 0.1513 -0.13819 0.14779 -0.13819 0.14414 -0.13912 C 0.14141 -0.14004 0.13867 -0.1412 0.13594 -0.14166 C 0.13281 -0.14259 0.12487 -0.14375 0.12201 -0.14375 C 0.11562 -0.14375 0.10924 -0.14375 0.10299 -0.14305 C 0.09193 -0.1412 0.09128 -0.13842 0.08073 -0.13263 C 0.07786 -0.13125 0.07474 -0.13032 0.07174 -0.1287 C 0.06862 -0.12731 0.06549 -0.12523 0.06224 -0.12361 C 0.05 -0.11736 0.04935 -0.11851 0.03568 -0.10787 C 0.03242 -0.10532 0.02786 -0.10231 0.02487 -0.09884 C 0.02201 -0.0956 0.0194 -0.09189 0.01667 -0.08865 C 0.01445 -0.08564 0.01224 -0.08287 0.01029 -0.07916 C 0.00833 -0.07569 0.00586 -0.06898 0.00456 -0.06365 C 0.00391 -0.06087 0.00326 -0.05787 0.0026 -0.05439 C 0.0013 -0.04791 -0.00039 -0.03819 -0.00117 -0.03101 C -0.00221 -0.02199 -0.00365 -0.0037 -0.00365 -0.00347 C -0.00521 0.03635 -0.00469 0.01667 -0.00365 0.09005 C -0.00365 0.09468 -0.00339 0.09885 -0.00313 0.10301 C -0.00156 0.11899 0.00117 0.13172 0.00391 0.14723 C 0.00482 0.15209 0.00534 0.15695 0.00638 0.16158 C 0.01172 0.18288 0.00898 0.17246 0.01732 0.2007 C 0.01836 0.20417 0.01901 0.20811 0.02044 0.21112 C 0.02474 0.22084 0.02604 0.22408 0.0306 0.23311 C 0.03229 0.23635 0.03398 0.23959 0.03568 0.24237 C 0.04062 0.24977 0.04232 0.24977 0.04844 0.25533 C 0.05117 0.25764 0.05391 0.26065 0.05664 0.26343 C 0.06367 0.26945 0.06836 0.27269 0.07565 0.27755 C 0.07865 0.27917 0.08151 0.28125 0.08451 0.28264 C 0.08776 0.28403 0.10339 0.28959 0.10612 0.29028 C 0.11328 0.29237 0.12044 0.29491 0.12773 0.29561 C 0.14232 0.29723 0.13529 0.2963 0.14857 0.29885 L 0.19049 0.29445 C 0.1931 0.29422 0.1957 0.29306 0.19818 0.2919 C 0.20404 0.28797 0.21055 0.28542 0.21589 0.27871 C 0.22187 0.27153 0.22826 0.26551 0.23372 0.25672 C 0.23828 0.24885 0.24362 0.2426 0.24766 0.23311 C 0.25195 0.22362 0.2556 0.21598 0.25911 0.20463 C 0.26094 0.19815 0.26732 0.17292 0.26862 0.16528 C 0.2694 0.16042 0.26992 0.15463 0.27044 0.15024 C 0.27161 0.1213 0.27174 0.12454 0.27044 0.08357 C 0.27031 0.07871 0.27005 0.07385 0.26914 0.06922 C 0.26771 0.06112 0.26172 0.03496 0.25846 0.02362 C 0.25703 0.01875 0.25573 0.01436 0.25404 0.01042 C 0.25104 0.00348 0.24609 -0.00462 0.24245 -0.01041 C 0.2401 -0.01365 0.2375 -0.01759 0.2349 -0.0206 C 0.22904 -0.02731 0.22487 -0.03032 0.21836 -0.03333 C 0.21602 -0.03518 0.21341 -0.03703 0.21094 -0.03726 C 0.20456 -0.03935 0.1918 -0.04004 0.1918 -0.03981 C 0.17839 -0.03819 0.15716 -0.03981 0.14349 -0.02453 C 0.14128 -0.02199 0.13867 -0.02013 0.13659 -0.01643 C 0.13346 -0.01226 0.12995 -0.00763 0.12773 -0.00115 C 0.12669 0.00163 0.12539 0.0044 0.12448 0.00811 C 0.1237 0.01135 0.12331 0.01505 0.12266 0.01829 C 0.11888 0.03727 0.1181 0.0375 0.11562 0.06135 L 0.11172 0.09769 C 0.11211 0.12246 0.11146 0.15834 0.11445 0.18496 C 0.11471 0.18889 0.11536 0.19306 0.11562 0.19676 C 0.11615 0.20371 0.11615 0.21088 0.11693 0.2176 C 0.11745 0.22408 0.11758 0.22477 0.11823 0.23195 C 0.11849 0.23473 0.11849 0.23797 0.11888 0.24075 C 0.12018 0.25278 0.12018 0.24329 0.12018 0.25024 L 0.12018 0.25047 " pathEditMode="relative" rAng="0" ptsTypes="AAAAAAAAAAAAAAAAAAAAAAAAAAAAAAAAAAAAAAAAAAAAAAAAAAAAAAAAAAAAAAAAAAAAAAAAAAAAAAAAAA">
                                      <p:cBhvr>
                                        <p:cTn id="78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88" y="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85 0.14468 L 0.11185 0.14468 C 0.10964 0.11459 0.11133 0.11899 0.10768 0.10116 C 0.1069 0.09723 0.10599 0.09352 0.10521 0.08959 C 0.10443 0.08519 0.10286 0.07663 0.10286 0.07663 C 0.10182 0.05579 0.10078 0.04399 0.10286 0.02014 C 0.10365 0.01088 0.10612 0.00255 0.10768 -0.00601 C 0.1082 -0.00902 0.10846 -0.01203 0.10937 -0.01481 C 0.11641 -0.03587 0.10742 -0.00972 0.11419 -0.02777 C 0.1151 -0.03009 0.11576 -0.03287 0.11667 -0.03495 C 0.11732 -0.03657 0.11823 -0.03796 0.11914 -0.03935 C 0.12187 -0.04375 0.12435 -0.04861 0.12721 -0.05254 C 0.13411 -0.06111 0.13164 -0.05601 0.1362 -0.05972 C 0.13789 -0.06111 0.13945 -0.06273 0.14115 -0.06412 C 0.14362 -0.0662 0.15091 -0.07152 0.15339 -0.07268 C 0.15495 -0.07361 0.15664 -0.07384 0.1582 -0.07407 L 0.18516 -0.07986 L 0.25117 -0.07847 C 0.25365 -0.07847 0.25612 -0.078 0.25846 -0.07708 C 0.28451 -0.06597 0.27057 -0.07037 0.29193 -0.05671 C 0.29701 -0.05347 0.30234 -0.05138 0.30742 -0.04814 C 0.32057 -0.03958 0.32747 -0.03449 0.33919 -0.0206 C 0.34323 -0.01574 0.34714 -0.01064 0.35065 -0.00462 C 0.35391 0.00116 0.35651 0.00811 0.35964 0.01436 C 0.36081 0.0169 0.36237 0.01899 0.36367 0.02153 C 0.37187 0.05278 0.37539 0.06436 0.38164 0.09676 C 0.38268 0.10255 0.3832 0.10857 0.38411 0.11436 C 0.38333 0.15024 0.38477 0.16945 0.37513 0.20417 C 0.36966 0.22338 0.36888 0.22825 0.35716 0.24908 C 0.34948 0.26274 0.3362 0.28056 0.32539 0.28959 C 0.31953 0.29445 0.3138 0.30093 0.30742 0.30278 C 0.30417 0.30371 0.30091 0.3044 0.29766 0.30556 C 0.29544 0.30649 0.29336 0.30811 0.29115 0.30857 C 0.27669 0.31135 0.2599 0.31204 0.24544 0.31297 C 0.23385 0.31181 0.22201 0.3132 0.21042 0.30996 C 0.20495 0.30834 0.2 0.30278 0.19492 0.29838 C 0.18841 0.2926 0.18164 0.28774 0.17539 0.28102 C 0.1707 0.27593 0.16615 0.27038 0.16237 0.26366 C 0.14818 0.23843 0.14701 0.24051 0.13945 0.21852 C 0.13802 0.21436 0.13685 0.20996 0.13542 0.20556 C 0.1349 0.20417 0.13411 0.20278 0.13385 0.20116 C 0.13164 0.19167 0.12995 0.18195 0.12812 0.17223 C 0.12786 0.16829 0.12747 0.16459 0.12721 0.16065 C 0.12669 0.15093 0.12565 0.13172 0.12565 0.13172 C 0.12669 0.10903 0.12721 0.08612 0.12891 0.06343 C 0.12969 0.05417 0.13229 0.04538 0.13294 0.03588 C 0.13451 0.01343 0.13255 0.03542 0.1362 0.01274 C 0.13685 0.00926 0.13815 -0.00231 0.13867 -0.0074 L 0.13867 -0.0074 " pathEditMode="relative" ptsTypes="AAAAAAAAAAAAAAAAAAAAAAAAAAAAAAAAAAAAAAAAAAAAAAAAA">
                                      <p:cBhvr>
                                        <p:cTn id="10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86 0.02732 L 0.15586 0.02732 C 0.15664 0.0169 0.15833 -0.00347 0.1599 -0.01319 C 0.16042 -0.01666 0.16068 -0.02013 0.16146 -0.02337 C 0.16211 -0.02546 0.16328 -0.02708 0.16393 -0.02916 C 0.16576 -0.03425 0.16693 -0.04004 0.16888 -0.04513 C 0.16966 -0.04745 0.17096 -0.04907 0.17214 -0.05092 C 0.17812 -0.06041 0.17396 -0.05324 0.18021 -0.06111 C 0.18164 -0.06273 0.18281 -0.06527 0.18437 -0.06689 C 0.18802 -0.07013 0.1918 -0.07314 0.1957 -0.07546 C 0.19661 -0.07592 0.1974 -0.07662 0.19818 -0.07685 C 0.20065 -0.078 0.20299 -0.07939 0.20547 -0.07986 C 0.20964 -0.08078 0.21367 -0.08078 0.21771 -0.08125 C 0.2207 -0.08171 0.2237 -0.08217 0.22669 -0.08263 L 0.29193 -0.08125 C 0.29935 -0.08101 0.31393 -0.07847 0.31393 -0.07847 C 0.31745 -0.07685 0.32109 -0.07569 0.32461 -0.07407 C 0.32734 -0.07268 0.32995 -0.07083 0.33268 -0.06967 C 0.33867 -0.06712 0.34466 -0.06504 0.35065 -0.0625 C 0.35143 -0.06203 0.35234 -0.06157 0.35312 -0.06111 C 0.37227 -0.04606 0.37331 -0.0449 0.39297 -0.02476 C 0.39609 -0.02152 0.39974 -0.01944 0.40195 -0.01458 C 0.41315 0.01019 0.39297 -0.03379 0.41263 0.00417 C 0.41641 0.01158 0.42005 0.01922 0.42318 0.02732 C 0.43659 0.0632 0.43568 0.05718 0.44362 0.08681 C 0.44414 0.08913 0.44479 0.09167 0.44518 0.09399 C 0.44701 0.10463 0.44987 0.12477 0.45091 0.13612 C 0.45156 0.14375 0.45195 0.15163 0.45247 0.15926 L 0.45586 0.19838 C 0.45547 0.2125 0.45573 0.22639 0.45495 0.24051 C 0.45469 0.2463 0.45326 0.25209 0.45247 0.25788 C 0.45117 0.26852 0.45 0.27917 0.44844 0.28982 C 0.44701 0.29954 0.44245 0.32153 0.43945 0.32894 C 0.4349 0.34051 0.43125 0.35348 0.42565 0.36366 C 0.40573 0.39885 0.43112 0.35278 0.41419 0.38681 C 0.41198 0.39144 0.40924 0.39538 0.4069 0.39977 C 0.40495 0.40371 0.40326 0.40788 0.40117 0.41135 C 0.39557 0.4213 0.38906 0.42963 0.38411 0.44051 C 0.37266 0.46459 0.39102 0.42663 0.3694 0.46505 L 0.3612 0.47963 L 0.35794 0.48542 C 0.35664 0.48774 0.35547 0.49075 0.35391 0.4926 L 0.35143 0.49561 C 0.34753 0.50973 0.35273 0.49306 0.34661 0.50556 C 0.34557 0.50788 0.34518 0.51065 0.34414 0.51297 C 0.34336 0.51436 0.34115 0.51621 0.33997 0.51737 L 0.33997 0.51737 " pathEditMode="relative" ptsTypes="AAAAAAAAAAAAAAAAAAAAAAAAAAAAAAAAAAAAAAAAAAAAAAA">
                                      <p:cBhvr>
                                        <p:cTn id="1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909 0.5926 L 0.34909 0.59283 C 0.35937 0.59075 0.36953 0.58913 0.37982 0.58727 C 0.38802 0.58565 0.39076 0.58496 0.3974 0.58125 C 0.40378 0.57755 0.42057 0.56667 0.42266 0.56389 C 0.42448 0.56135 0.42617 0.5588 0.42799 0.55625 C 0.42891 0.55533 0.42995 0.5544 0.43073 0.55325 C 0.43672 0.54561 0.44258 0.53774 0.44844 0.52987 C 0.45469 0.52153 0.46328 0.51112 0.46628 0.50116 C 0.46758 0.49676 0.46914 0.49213 0.47018 0.4875 C 0.47135 0.48334 0.47201 0.47894 0.47305 0.47477 C 0.47357 0.47223 0.47461 0.46968 0.475 0.46713 C 0.47604 0.4625 0.48099 0.43403 0.48255 0.42338 C 0.48333 0.41829 0.48398 0.41297 0.48464 0.40764 C 0.48477 0.40371 0.48503 0.39954 0.48529 0.39561 C 0.48542 0.39213 0.48594 0.38843 0.48594 0.38496 C 0.48594 0.37778 0.48646 0.37038 0.48529 0.3632 C 0.48411 0.35649 0.48125 0.35047 0.47917 0.34422 C 0.47812 0.34121 0.47708 0.33797 0.47578 0.33519 C 0.47187 0.32686 0.46693 0.31968 0.46081 0.31343 C 0.45508 0.30741 0.44987 0.3007 0.4431 0.29676 C 0.43867 0.29422 0.43464 0.29098 0.43008 0.28913 C 0.41927 0.2845 0.40807 0.28056 0.39674 0.27709 C 0.38633 0.27385 0.37044 0.2713 0.35937 0.27038 C 0.35482 0.26991 0.35013 0.26991 0.3457 0.26968 C 0.33451 0.27038 0.32344 0.27038 0.31237 0.27176 C 0.30807 0.27223 0.30404 0.27408 0.30013 0.2757 C 0.29935 0.27593 0.29883 0.27686 0.29805 0.27709 C 0.28958 0.28033 0.28047 0.28241 0.27214 0.28612 C 0.2638 0.28982 0.25599 0.29468 0.24831 0.29977 C 0.24518 0.30186 0.2418 0.30348 0.2388 0.30579 C 0.23177 0.31112 0.22904 0.31482 0.22383 0.32246 C 0.21706 0.33218 0.22122 0.32848 0.21641 0.33218 C 0.21224 0.33982 0.20781 0.347 0.20404 0.35487 C 0.19922 0.36482 0.20091 0.36459 0.19792 0.37362 C 0.19375 0.38635 0.19622 0.37593 0.19466 0.38357 L 0.19466 0.3838 " pathEditMode="relative" rAng="0" ptsTypes="AAAAAAAAAAAAAAAAAAAAAAAAAAAAAAAAAAAAA">
                                      <p:cBhvr>
                                        <p:cTn id="14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466 0.38379 L 0.19466 0.38402 C 0.19518 0.37569 0.19752 0.36759 0.19635 0.35949 C 0.1927 0.33703 0.18932 0.31342 0.18047 0.2949 C 0.16302 0.25764 0.13893 0.24027 0.11132 0.23125 C 0.10182 0.22801 0.09192 0.2287 0.08216 0.22754 C 0.05377 0.23078 0.02304 0.22754 -0.00039 0.26041 C -0.00925 0.27291 -0.01029 0.29444 -0.01537 0.31134 C -0.01654 0.35301 -0.01966 0.38194 -0.01198 0.42314 C -0.00899 0.43981 -0.00352 0.45532 0.00221 0.47037 C 0.02018 0.51759 0.03606 0.55324 0.07044 0.57708 C 0.08333 0.58588 0.0983 0.58379 0.11211 0.5875 C 0.11797 0.58472 0.12487 0.58541 0.12968 0.57963 C 0.13229 0.57639 0.13138 0.56435 0.13138 0.56458 L 0.13138 0.56435 " pathEditMode="relative" rAng="0" ptsTypes="AAAAAAAAAAAAAAA">
                                      <p:cBhvr>
                                        <p:cTn id="1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95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41 0.62616 L 0.14141 0.62616 C 0.15247 0.62315 0.16354 0.61922 0.17461 0.61713 C 0.18437 0.61528 0.19414 0.61528 0.20378 0.61413 C 0.20794 0.61366 0.21211 0.61343 0.21628 0.61274 C 0.225 0.61112 0.23359 0.60926 0.24219 0.60672 C 0.25456 0.60301 0.25482 0.60325 0.26966 0.59792 C 0.27487 0.59607 0.28021 0.59445 0.28542 0.5919 C 0.3 0.58496 0.31536 0.58172 0.32878 0.56968 C 0.33216 0.5669 0.33555 0.56413 0.3388 0.56088 C 0.35104 0.54838 0.36536 0.52848 0.37461 0.51204 C 0.38047 0.50163 0.38698 0.49237 0.39206 0.48079 C 0.40872 0.44375 0.41875 0.42686 0.42956 0.3875 C 0.43255 0.37663 0.4349 0.36505 0.43711 0.35348 C 0.44987 0.28542 0.44792 0.29815 0.45286 0.25417 C 0.45326 0.24445 0.45339 0.2345 0.45378 0.22454 C 0.45404 0.21806 0.45482 0.21181 0.45456 0.20533 C 0.45365 0.17524 0.45247 0.14491 0.45039 0.11505 C 0.45 0.1088 0.44844 0.10301 0.44714 0.09723 C 0.4457 0.09144 0.44388 0.08612 0.44206 0.08102 C 0.43945 0.07338 0.43672 0.06598 0.43372 0.0588 C 0.42682 0.0419 0.40898 0.0169 0.40378 0.01135 C 0.39362 0.00047 0.38229 -0.00625 0.37122 -0.01388 C 0.34909 -0.02916 0.31562 -0.04837 0.29219 -0.05231 C 0.28633 -0.05347 0.28047 -0.05393 0.27461 -0.05532 C 0.26576 -0.05787 0.2569 -0.06134 0.24792 -0.06435 C 0.2375 -0.06759 0.24102 -0.06712 0.23385 -0.06712 L 0.23385 -0.06712 " pathEditMode="relative" ptsTypes="AAAAAAAAAAAAAAAAAAAAAAAAAAAA">
                                      <p:cBhvr>
                                        <p:cTn id="19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0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" grpId="0" animBg="1"/>
      <p:bldP spid="2" grpId="1" animBg="1"/>
      <p:bldP spid="4" grpId="0" animBg="1"/>
      <p:bldP spid="4" grpId="1" animBg="1"/>
      <p:bldP spid="6" grpId="0" animBg="1"/>
      <p:bldP spid="6" grpId="1" animBg="1"/>
      <p:bldP spid="32" grpId="0" animBg="1"/>
      <p:bldP spid="32" grpId="1" animBg="1"/>
      <p:bldP spid="34" grpId="0" animBg="1"/>
      <p:bldP spid="34" grpId="1" animBg="1"/>
      <p:bldP spid="36" grpId="0" animBg="1"/>
      <p:bldP spid="36" grpId="1" animBg="1"/>
      <p:bldP spid="40" grpId="0" animBg="1"/>
      <p:bldP spid="40" grpId="1" animBg="1"/>
      <p:bldP spid="64" grpId="0" animBg="1"/>
      <p:bldP spid="6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29</cp:revision>
  <dcterms:created xsi:type="dcterms:W3CDTF">2024-04-13T10:22:45Z</dcterms:created>
  <dcterms:modified xsi:type="dcterms:W3CDTF">2024-11-29T23:08:24Z</dcterms:modified>
</cp:coreProperties>
</file>