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 descr="Зображення, що містить ваз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25587"/>
          <a:stretch>
            <a:fillRect/>
          </a:stretch>
        </p:blipFill>
        <p:spPr>
          <a:xfrm>
            <a:off x="3096812" y="3684073"/>
            <a:ext cx="1133235" cy="1818935"/>
          </a:xfrm>
          <a:prstGeom prst="rect">
            <a:avLst/>
          </a:prstGeom>
        </p:spPr>
      </p:pic>
      <p:pic>
        <p:nvPicPr>
          <p:cNvPr id="37" name="Рисунок 36" descr="Зображення, що містить ваза, квітка, мистецтво, Фотографія натюрморту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8" y="4071478"/>
            <a:ext cx="1338042" cy="1673099"/>
          </a:xfrm>
          <a:prstGeom prst="rect">
            <a:avLst/>
          </a:prstGeom>
        </p:spPr>
      </p:pic>
      <p:pic>
        <p:nvPicPr>
          <p:cNvPr id="18" name="Рисунок 1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23" name="Рисунок 22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69171" r="22362" b="5683"/>
          <a:stretch>
            <a:fillRect/>
          </a:stretch>
        </p:blipFill>
        <p:spPr>
          <a:xfrm>
            <a:off x="4465307" y="3892313"/>
            <a:ext cx="1016871" cy="46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54798" r="22362" b="5682"/>
          <a:stretch>
            <a:fillRect/>
          </a:stretch>
        </p:blipFill>
        <p:spPr>
          <a:xfrm>
            <a:off x="4473051" y="3625644"/>
            <a:ext cx="1016871" cy="733200"/>
          </a:xfrm>
          <a:prstGeom prst="rect">
            <a:avLst/>
          </a:prstGeom>
        </p:spPr>
      </p:pic>
      <p:pic>
        <p:nvPicPr>
          <p:cNvPr id="25" name="Рисунок 24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45229" r="22362" b="5682"/>
          <a:stretch>
            <a:fillRect/>
          </a:stretch>
        </p:blipFill>
        <p:spPr>
          <a:xfrm>
            <a:off x="4473051" y="3436949"/>
            <a:ext cx="1016871" cy="910727"/>
          </a:xfrm>
          <a:prstGeom prst="rect">
            <a:avLst/>
          </a:prstGeom>
        </p:spPr>
      </p:pic>
      <p:pic>
        <p:nvPicPr>
          <p:cNvPr id="26" name="Рисунок 25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30203" r="22362" b="5682"/>
          <a:stretch>
            <a:fillRect/>
          </a:stretch>
        </p:blipFill>
        <p:spPr>
          <a:xfrm>
            <a:off x="4473050" y="3170613"/>
            <a:ext cx="1016871" cy="1189492"/>
          </a:xfrm>
          <a:prstGeom prst="rect">
            <a:avLst/>
          </a:prstGeom>
        </p:spPr>
      </p:pic>
      <p:pic>
        <p:nvPicPr>
          <p:cNvPr id="27" name="Рисунок 26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9268" r="22362" b="5682"/>
          <a:stretch>
            <a:fillRect/>
          </a:stretch>
        </p:blipFill>
        <p:spPr>
          <a:xfrm>
            <a:off x="4468621" y="2773976"/>
            <a:ext cx="1016871" cy="1577897"/>
          </a:xfrm>
          <a:prstGeom prst="rect">
            <a:avLst/>
          </a:prstGeom>
        </p:spPr>
      </p:pic>
      <p:pic>
        <p:nvPicPr>
          <p:cNvPr id="10" name="Рисунок 9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0" b="11054"/>
          <a:stretch>
            <a:fillRect/>
          </a:stretch>
        </p:blipFill>
        <p:spPr>
          <a:xfrm>
            <a:off x="1709070" y="4031687"/>
            <a:ext cx="1558210" cy="294273"/>
          </a:xfrm>
          <a:prstGeom prst="rect">
            <a:avLst/>
          </a:prstGeom>
        </p:spPr>
      </p:pic>
      <p:pic>
        <p:nvPicPr>
          <p:cNvPr id="16" name="Рисунок 15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8"/>
          <a:stretch>
            <a:fillRect/>
          </a:stretch>
        </p:blipFill>
        <p:spPr>
          <a:xfrm>
            <a:off x="1720352" y="3796994"/>
            <a:ext cx="1558210" cy="701380"/>
          </a:xfrm>
          <a:prstGeom prst="rect">
            <a:avLst/>
          </a:prstGeom>
        </p:spPr>
      </p:pic>
      <p:pic>
        <p:nvPicPr>
          <p:cNvPr id="33" name="Рисунок 32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1"/>
          <a:stretch>
            <a:fillRect/>
          </a:stretch>
        </p:blipFill>
        <p:spPr>
          <a:xfrm>
            <a:off x="1709070" y="3593535"/>
            <a:ext cx="1558210" cy="904839"/>
          </a:xfrm>
          <a:prstGeom prst="rect">
            <a:avLst/>
          </a:prstGeom>
        </p:spPr>
      </p:pic>
      <p:pic>
        <p:nvPicPr>
          <p:cNvPr id="34" name="Рисунок 33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3"/>
          <a:stretch>
            <a:fillRect/>
          </a:stretch>
        </p:blipFill>
        <p:spPr>
          <a:xfrm>
            <a:off x="1700338" y="3343472"/>
            <a:ext cx="1558210" cy="1154902"/>
          </a:xfrm>
          <a:prstGeom prst="rect">
            <a:avLst/>
          </a:prstGeom>
        </p:spPr>
      </p:pic>
      <p:pic>
        <p:nvPicPr>
          <p:cNvPr id="35" name="Рисунок 34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/>
          <a:stretch>
            <a:fillRect/>
          </a:stretch>
        </p:blipFill>
        <p:spPr>
          <a:xfrm>
            <a:off x="1697354" y="2980760"/>
            <a:ext cx="1558210" cy="1525263"/>
          </a:xfrm>
          <a:prstGeom prst="rect">
            <a:avLst/>
          </a:prstGeom>
        </p:spPr>
      </p:pic>
      <p:pic>
        <p:nvPicPr>
          <p:cNvPr id="28" name="Рисунок 2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464" b="93099" l="21875" r="77604">
                        <a14:foregroundMark x1="36198" y1="36719" x2="41276" y2="38932"/>
                        <a14:foregroundMark x1="41276" y1="38932" x2="56641" y2="45833"/>
                        <a14:foregroundMark x1="56641" y1="45833" x2="30469" y2="50651"/>
                        <a14:foregroundMark x1="30469" y1="50651" x2="28289" y2="48220"/>
                        <a14:foregroundMark x1="26627" y1="47763" x2="24609" y2="51693"/>
                        <a14:foregroundMark x1="24609" y1="51693" x2="62240" y2="48177"/>
                        <a14:foregroundMark x1="62240" y1="48177" x2="67448" y2="44010"/>
                        <a14:foregroundMark x1="67448" y1="44010" x2="56250" y2="36849"/>
                        <a14:foregroundMark x1="56250" y1="36849" x2="51042" y2="34115"/>
                        <a14:foregroundMark x1="51042" y1="34115" x2="51042" y2="34115"/>
                        <a14:foregroundMark x1="76037" y1="62891" x2="56931" y2="89075"/>
                        <a14:foregroundMark x1="42040" y1="90246" x2="36979" y2="86198"/>
                        <a14:foregroundMark x1="44159" y1="87338" x2="49963" y2="88260"/>
                        <a14:foregroundMark x1="36979" y1="86198" x2="43664" y2="87260"/>
                        <a14:foregroundMark x1="22135" y1="65495" x2="22135" y2="65495"/>
                        <a14:foregroundMark x1="33073" y1="45573" x2="36589" y2="48047"/>
                        <a14:foregroundMark x1="30656" y1="42708" x2="30353" y2="42436"/>
                        <a14:foregroundMark x1="36589" y1="48047" x2="30656" y2="42708"/>
                        <a14:foregroundMark x1="26218" y1="47500" x2="25000" y2="50651"/>
                        <a14:foregroundMark x1="25940" y1="47321" x2="23568" y2="54818"/>
                        <a14:foregroundMark x1="23568" y1="54818" x2="26042" y2="59896"/>
                        <a14:foregroundMark x1="26042" y1="59896" x2="30078" y2="70833"/>
                        <a14:foregroundMark x1="30078" y1="70833" x2="30599" y2="71224"/>
                        <a14:foregroundMark x1="30599" y1="71224" x2="33333" y2="77604"/>
                        <a14:foregroundMark x1="33333" y1="77604" x2="28516" y2="70052"/>
                        <a14:foregroundMark x1="28516" y1="70052" x2="26042" y2="60938"/>
                        <a14:foregroundMark x1="26042" y1="60938" x2="39583" y2="33464"/>
                        <a14:foregroundMark x1="38021" y1="38932" x2="38021" y2="41406"/>
                        <a14:foregroundMark x1="38021" y1="41406" x2="31771" y2="45182"/>
                        <a14:foregroundMark x1="28843" y1="48235" x2="25651" y2="51563"/>
                        <a14:foregroundMark x1="31771" y1="45182" x2="28972" y2="48101"/>
                        <a14:foregroundMark x1="25651" y1="51563" x2="25391" y2="53385"/>
                        <a14:foregroundMark x1="25391" y1="53385" x2="26432" y2="63802"/>
                        <a14:foregroundMark x1="26432" y1="63802" x2="28646" y2="68229"/>
                        <a14:foregroundMark x1="28646" y1="68229" x2="28385" y2="72135"/>
                        <a14:foregroundMark x1="28385" y1="72135" x2="37109" y2="81380"/>
                        <a14:foregroundMark x1="37109" y1="81380" x2="39193" y2="85677"/>
                        <a14:foregroundMark x1="39193" y1="85677" x2="33984" y2="79036"/>
                        <a14:foregroundMark x1="33984" y1="79036" x2="51938" y2="87825"/>
                        <a14:foregroundMark x1="75391" y1="64063" x2="72396" y2="75260"/>
                        <a14:foregroundMark x1="72396" y1="75260" x2="72266" y2="75391"/>
                        <a14:foregroundMark x1="72266" y1="75391" x2="69401" y2="75521"/>
                        <a14:foregroundMark x1="69401" y1="75521" x2="73047" y2="67969"/>
                        <a14:foregroundMark x1="73047" y1="67969" x2="74870" y2="58203"/>
                        <a14:foregroundMark x1="74870" y1="58203" x2="73047" y2="52604"/>
                        <a14:foregroundMark x1="73047" y1="52604" x2="66406" y2="81120"/>
                        <a14:foregroundMark x1="66406" y1="81120" x2="64583" y2="83724"/>
                        <a14:foregroundMark x1="43768" y1="90815" x2="40625" y2="89453"/>
                        <a14:foregroundMark x1="40625" y1="89453" x2="51432" y2="89453"/>
                        <a14:foregroundMark x1="51432" y1="89453" x2="60938" y2="89323"/>
                        <a14:foregroundMark x1="35938" y1="34635" x2="36068" y2="34766"/>
                        <a14:foregroundMark x1="36068" y1="34766" x2="35417" y2="33854"/>
                        <a14:foregroundMark x1="64323" y1="34375" x2="64323" y2="34375"/>
                        <a14:foregroundMark x1="26823" y1="46484" x2="26823" y2="46484"/>
                        <a14:foregroundMark x1="26823" y1="46484" x2="26438" y2="46869"/>
                        <a14:foregroundMark x1="27344" y1="45833" x2="26823" y2="46484"/>
                        <a14:foregroundMark x1="48177" y1="90495" x2="48177" y2="90495"/>
                        <a14:foregroundMark x1="48177" y1="90495" x2="49219" y2="90495"/>
                        <a14:backgroundMark x1="27604" y1="44141" x2="27604" y2="44141"/>
                        <a14:backgroundMark x1="27734" y1="44531" x2="27734" y2="44531"/>
                        <a14:backgroundMark x1="27734" y1="44531" x2="28385" y2="43880"/>
                        <a14:backgroundMark x1="27865" y1="44141" x2="27073" y2="45651"/>
                        <a14:backgroundMark x1="76432" y1="51042" x2="77344" y2="52865"/>
                        <a14:backgroundMark x1="77344" y1="52865" x2="78646" y2="58464"/>
                        <a14:backgroundMark x1="78646" y1="58464" x2="78646" y2="62891"/>
                        <a14:backgroundMark x1="75651" y1="49219" x2="76302" y2="50000"/>
                        <a14:backgroundMark x1="43345" y1="92562" x2="41797" y2="92708"/>
                        <a14:backgroundMark x1="57031" y1="92318" x2="50130" y2="92578"/>
                        <a14:backgroundMark x1="46901" y1="92499" x2="44792" y2="92448"/>
                        <a14:backgroundMark x1="50130" y1="92578" x2="47927" y2="92524"/>
                        <a14:backgroundMark x1="29167" y1="42708" x2="29167" y2="42708"/>
                        <a14:backgroundMark x1="29167" y1="42708" x2="29818" y2="42448"/>
                        <a14:backgroundMark x1="30078" y1="42448" x2="30469" y2="42188"/>
                        <a14:backgroundMark x1="25911" y1="46354" x2="26042" y2="46615"/>
                        <a14:backgroundMark x1="26042" y1="46615" x2="25651" y2="47135"/>
                        <a14:backgroundMark x1="75911" y1="50651" x2="76302" y2="51302"/>
                        <a14:backgroundMark x1="76302" y1="51302" x2="75781" y2="49609"/>
                        <a14:backgroundMark x1="75911" y1="50000" x2="75911" y2="5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33261" r="19318"/>
          <a:stretch>
            <a:fillRect/>
          </a:stretch>
        </p:blipFill>
        <p:spPr>
          <a:xfrm>
            <a:off x="1861437" y="4302284"/>
            <a:ext cx="1128763" cy="1510548"/>
          </a:xfrm>
          <a:prstGeom prst="rect">
            <a:avLst/>
          </a:prstGeom>
        </p:spPr>
      </p:pic>
      <p:pic>
        <p:nvPicPr>
          <p:cNvPr id="39" name="Рисунок 38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3"/>
          <a:stretch>
            <a:fillRect/>
          </a:stretch>
        </p:blipFill>
        <p:spPr>
          <a:xfrm>
            <a:off x="2815301" y="3701623"/>
            <a:ext cx="1763486" cy="294274"/>
          </a:xfrm>
          <a:prstGeom prst="rect">
            <a:avLst/>
          </a:prstGeom>
        </p:spPr>
      </p:pic>
      <p:pic>
        <p:nvPicPr>
          <p:cNvPr id="41" name="Рисунок 40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8" b="1"/>
          <a:stretch>
            <a:fillRect/>
          </a:stretch>
        </p:blipFill>
        <p:spPr>
          <a:xfrm>
            <a:off x="2825517" y="3460054"/>
            <a:ext cx="1763486" cy="531711"/>
          </a:xfrm>
          <a:prstGeom prst="rect">
            <a:avLst/>
          </a:prstGeom>
        </p:spPr>
      </p:pic>
      <p:pic>
        <p:nvPicPr>
          <p:cNvPr id="42" name="Рисунок 41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9" b="1"/>
          <a:stretch>
            <a:fillRect/>
          </a:stretch>
        </p:blipFill>
        <p:spPr>
          <a:xfrm>
            <a:off x="2828501" y="3074494"/>
            <a:ext cx="1763486" cy="913140"/>
          </a:xfrm>
          <a:prstGeom prst="rect">
            <a:avLst/>
          </a:prstGeom>
        </p:spPr>
      </p:pic>
      <p:pic>
        <p:nvPicPr>
          <p:cNvPr id="43" name="Рисунок 42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1"/>
          <a:stretch>
            <a:fillRect/>
          </a:stretch>
        </p:blipFill>
        <p:spPr>
          <a:xfrm>
            <a:off x="2841915" y="2724878"/>
            <a:ext cx="1763486" cy="1271019"/>
          </a:xfrm>
          <a:prstGeom prst="rect">
            <a:avLst/>
          </a:prstGeom>
        </p:spPr>
      </p:pic>
      <p:pic>
        <p:nvPicPr>
          <p:cNvPr id="44" name="Рисунок 43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1"/>
          <a:stretch>
            <a:fillRect/>
          </a:stretch>
        </p:blipFill>
        <p:spPr>
          <a:xfrm>
            <a:off x="2837794" y="2270652"/>
            <a:ext cx="1763486" cy="1713349"/>
          </a:xfrm>
          <a:prstGeom prst="rect">
            <a:avLst/>
          </a:prstGeom>
        </p:spPr>
      </p:pic>
      <p:pic>
        <p:nvPicPr>
          <p:cNvPr id="48" name="Рисунок 47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" y="65411"/>
            <a:ext cx="1379863" cy="1391205"/>
          </a:xfrm>
          <a:prstGeom prst="rect">
            <a:avLst/>
          </a:prstGeom>
        </p:spPr>
      </p:pic>
      <p:pic>
        <p:nvPicPr>
          <p:cNvPr id="49" name="Рисунок 48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08" y="-228926"/>
            <a:ext cx="3146872" cy="3172738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5070" y="1860550"/>
            <a:ext cx="30480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2024-05-08T18:37:00Z</dcterms:created>
  <dcterms:modified xsi:type="dcterms:W3CDTF">2024-07-11T08:50:08Z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0C8E0F68C6BA40EDAF4786405536AF37_12</vt:lpwstr>
  </property>
  <property fmtid="{D5CDD505-2E9C-101B-9397-08002B2CF9AE}" pid="3" name="KSOProductBuildVer">
    <vt:lpwstr>1033-12.2.0.17119</vt:lpwstr>
  </property>
</Properties>
</file>