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7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5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6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9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43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" y="-2431"/>
            <a:ext cx="12192000" cy="696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665193" y="149670"/>
            <a:ext cx="4310344" cy="1639788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него короткий хвост,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носу большой нарост. 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 саванне проживает, 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лучшего не знает!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1" y="248236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18" y="204355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608373" y="383721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снежку зимой бежала,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следы все заметала.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Рыжий мех, а хвост – краса!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Подскажите, кто?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6" y="1387593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673853" y="364488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Модница крылатая,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Платье полосатое.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Ростом хоть и кроха,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Укусит - будет плохо.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47" y="1443109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40" y="294107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16" y="2546363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7" y="2481930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22" y="3186210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721272" y="295908"/>
            <a:ext cx="30876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Сладок и чудесен он,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полумесяца,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Всех начинок и не счесть,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Начинай-ка лучше есть!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641051" y="330198"/>
            <a:ext cx="2573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Приспособления эти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Помогают карете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Двигаться гладко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шустрой лошадкой!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13524" y="430223"/>
            <a:ext cx="2424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 молодец! Получи свою награду!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17548" y="330283"/>
            <a:ext cx="2931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Корка яркая на нём,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Витаминов много в нём.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похож на мандарин,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Вкусный, сладкий...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3806" y="3314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4244" y="253218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843584" y="18404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33961" y="138286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6731" y="254170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887983" y="144310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120438" y="555933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083575" y="324687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096199" y="442797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854612" y="259019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49132" y="551127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476894" y="439692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743720" y="555377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98" y="1250677"/>
            <a:ext cx="4175163" cy="4307800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6099" y="3221123"/>
            <a:ext cx="27241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0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3" grpId="1"/>
      <p:bldP spid="43" grpId="2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127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10</cp:revision>
  <dcterms:created xsi:type="dcterms:W3CDTF">2024-12-02T18:59:01Z</dcterms:created>
  <dcterms:modified xsi:type="dcterms:W3CDTF">2024-12-05T12:06:44Z</dcterms:modified>
</cp:coreProperties>
</file>