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329" autoAdjust="0"/>
  </p:normalViewPr>
  <p:slideViewPr>
    <p:cSldViewPr snapToGrid="0">
      <p:cViewPr>
        <p:scale>
          <a:sx n="100" d="100"/>
          <a:sy n="100" d="100"/>
        </p:scale>
        <p:origin x="876" y="-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6897C-566A-4EA8-A457-2219F992243F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6CC9F-5270-4590-A5F8-843C2C029F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6CC9F-5270-4590-A5F8-843C2C029F3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svg"/><Relationship Id="rId11" Type="http://schemas.openxmlformats.org/officeDocument/2006/relationships/image" Target="../media/image8.png"/><Relationship Id="rId12" Type="http://schemas.microsoft.com/office/2007/relationships/hdphoto" Target="../media/hdphoto1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 descr="Изображение выглядит как радуга, Красочность, искусство, цветок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0"/>
          <a:stretch>
            <a:fillRect/>
          </a:stretch>
        </p:blipFill>
        <p:spPr>
          <a:xfrm>
            <a:off x="0" y="0"/>
            <a:ext cx="12198527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1444005" y="350791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459059" y="350791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5474112" y="350791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1444005" y="2365845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3459059" y="2365845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5474112" y="2365845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1444005" y="4380898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3459059" y="4380898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474112" y="4380898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927" y="4454001"/>
            <a:ext cx="1807196" cy="1807196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рисов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279" y="2666599"/>
            <a:ext cx="1508720" cy="150872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зарисовка, рисунок, иллюстраци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216" y="0"/>
            <a:ext cx="2425439" cy="2425439"/>
          </a:xfrm>
          <a:prstGeom prst="rect">
            <a:avLst/>
          </a:prstGeom>
        </p:spPr>
      </p:pic>
      <p:pic>
        <p:nvPicPr>
          <p:cNvPr id="70" name="Рисунок 69" descr="Изображение выглядит как рисунок, иллюстрация, графическая встав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323" y="452747"/>
            <a:ext cx="1793911" cy="1793911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296912" y="157366"/>
            <a:ext cx="1044266" cy="833453"/>
            <a:chOff x="8145876" y="347627"/>
            <a:chExt cx="1044266" cy="833453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8145876" y="406419"/>
              <a:ext cx="1044266" cy="71587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Повторить контур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251282" y="347627"/>
              <a:ext cx="833453" cy="833453"/>
            </a:xfrm>
            <a:prstGeom prst="rect">
              <a:avLst/>
            </a:prstGeom>
          </p:spPr>
        </p:pic>
      </p:grpSp>
      <p:sp>
        <p:nvSpPr>
          <p:cNvPr id="19" name="Прямоугольник: скругленные углы 18"/>
          <p:cNvSpPr/>
          <p:nvPr/>
        </p:nvSpPr>
        <p:spPr>
          <a:xfrm>
            <a:off x="8528166" y="990819"/>
            <a:ext cx="2758959" cy="8286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167" y="857857"/>
            <a:ext cx="1091687" cy="110348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633" y="857857"/>
            <a:ext cx="1091687" cy="11034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099" y="857857"/>
            <a:ext cx="1091687" cy="1103489"/>
          </a:xfrm>
          <a:prstGeom prst="rect">
            <a:avLst/>
          </a:prstGeom>
        </p:spPr>
      </p:pic>
      <p:sp>
        <p:nvSpPr>
          <p:cNvPr id="25" name="Прямоугольник: скругленные углы 24"/>
          <p:cNvSpPr/>
          <p:nvPr/>
        </p:nvSpPr>
        <p:spPr>
          <a:xfrm>
            <a:off x="8523498" y="2066840"/>
            <a:ext cx="2758959" cy="8286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499" y="1933878"/>
            <a:ext cx="1091687" cy="110348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965" y="1933878"/>
            <a:ext cx="1091687" cy="110348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431" y="1933878"/>
            <a:ext cx="1091687" cy="110348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280" y="865439"/>
            <a:ext cx="1091687" cy="110348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356" y="865439"/>
            <a:ext cx="1091687" cy="110348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939" y="860373"/>
            <a:ext cx="1091687" cy="1103489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205" y="1935303"/>
            <a:ext cx="1091687" cy="1103489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746" y="1932453"/>
            <a:ext cx="1091687" cy="1103489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430" y="1938910"/>
            <a:ext cx="1091687" cy="110348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платье, зарисовка, мультфильм, Дизайн костюм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781" y="4439177"/>
            <a:ext cx="1990705" cy="1990705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088" y="2415450"/>
            <a:ext cx="1903796" cy="190379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одежда, зарисовка, рисунок, рукав&#10;&#10;Автоматически созданное описание">
            <a:extLst>
              <a:ext uri="{FF2B5EF4-FFF2-40B4-BE49-F238E27FC236}">
                <a16:creationId xmlns:a16="http://schemas.microsoft.com/office/drawing/2014/main" id="{5D8FDF63-DF3D-0027-677E-6798CA39675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633" y="4583902"/>
            <a:ext cx="1688741" cy="1688741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зарисовка, мультфильм, слон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70CE067D-1021-3BDF-3E2C-C7372C22728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191" y="723442"/>
            <a:ext cx="1475855" cy="1411062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07785D11-5939-7D8B-3C9B-27361387043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229" y="2494109"/>
            <a:ext cx="1890633" cy="1890633"/>
          </a:xfrm>
          <a:prstGeom prst="rect">
            <a:avLst/>
          </a:prstGeom>
        </p:spPr>
      </p:pic>
      <p:sp>
        <p:nvSpPr>
          <p:cNvPr id="34" name="Умножение 30"/>
          <p:cNvSpPr/>
          <p:nvPr/>
        </p:nvSpPr>
        <p:spPr>
          <a:xfrm>
            <a:off x="1489998" y="355584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ольцо 31"/>
          <p:cNvSpPr/>
          <p:nvPr/>
        </p:nvSpPr>
        <p:spPr>
          <a:xfrm>
            <a:off x="2996687" y="1882047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Умножение 32"/>
          <p:cNvSpPr/>
          <p:nvPr/>
        </p:nvSpPr>
        <p:spPr>
          <a:xfrm>
            <a:off x="1618857" y="480280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ольцо 33"/>
          <p:cNvSpPr/>
          <p:nvPr/>
        </p:nvSpPr>
        <p:spPr>
          <a:xfrm>
            <a:off x="1803277" y="712712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Умножение 30"/>
          <p:cNvSpPr/>
          <p:nvPr/>
        </p:nvSpPr>
        <p:spPr>
          <a:xfrm>
            <a:off x="3522278" y="355584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ольцо 31"/>
          <p:cNvSpPr/>
          <p:nvPr/>
        </p:nvSpPr>
        <p:spPr>
          <a:xfrm>
            <a:off x="5028967" y="1882047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Умножение 32"/>
          <p:cNvSpPr/>
          <p:nvPr/>
        </p:nvSpPr>
        <p:spPr>
          <a:xfrm>
            <a:off x="3650576" y="484467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Кольцо 33"/>
          <p:cNvSpPr/>
          <p:nvPr/>
        </p:nvSpPr>
        <p:spPr>
          <a:xfrm>
            <a:off x="3863999" y="712712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Умножение 30"/>
          <p:cNvSpPr/>
          <p:nvPr/>
        </p:nvSpPr>
        <p:spPr>
          <a:xfrm>
            <a:off x="5554558" y="355584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Кольцо 31"/>
          <p:cNvSpPr/>
          <p:nvPr/>
        </p:nvSpPr>
        <p:spPr>
          <a:xfrm>
            <a:off x="7061247" y="1882047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Умножение 32"/>
          <p:cNvSpPr/>
          <p:nvPr/>
        </p:nvSpPr>
        <p:spPr>
          <a:xfrm>
            <a:off x="5698967" y="472105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ольцо 33"/>
          <p:cNvSpPr/>
          <p:nvPr/>
        </p:nvSpPr>
        <p:spPr>
          <a:xfrm>
            <a:off x="5882667" y="718660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Умножение 30"/>
          <p:cNvSpPr/>
          <p:nvPr/>
        </p:nvSpPr>
        <p:spPr>
          <a:xfrm>
            <a:off x="1484333" y="2375499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Кольцо 31"/>
          <p:cNvSpPr/>
          <p:nvPr/>
        </p:nvSpPr>
        <p:spPr>
          <a:xfrm>
            <a:off x="2991022" y="3901962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Умножение 32"/>
          <p:cNvSpPr/>
          <p:nvPr/>
        </p:nvSpPr>
        <p:spPr>
          <a:xfrm>
            <a:off x="1636915" y="2488597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ольцо 33"/>
          <p:cNvSpPr/>
          <p:nvPr/>
        </p:nvSpPr>
        <p:spPr>
          <a:xfrm>
            <a:off x="1826654" y="271248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Умножение 30"/>
          <p:cNvSpPr/>
          <p:nvPr/>
        </p:nvSpPr>
        <p:spPr>
          <a:xfrm>
            <a:off x="3503001" y="2375498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Кольцо 31"/>
          <p:cNvSpPr/>
          <p:nvPr/>
        </p:nvSpPr>
        <p:spPr>
          <a:xfrm>
            <a:off x="5009690" y="3901961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Умножение 32"/>
          <p:cNvSpPr/>
          <p:nvPr/>
        </p:nvSpPr>
        <p:spPr>
          <a:xfrm>
            <a:off x="3664079" y="2482554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Кольцо 33"/>
          <p:cNvSpPr/>
          <p:nvPr/>
        </p:nvSpPr>
        <p:spPr>
          <a:xfrm>
            <a:off x="3837686" y="2708388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Умножение 30"/>
          <p:cNvSpPr/>
          <p:nvPr/>
        </p:nvSpPr>
        <p:spPr>
          <a:xfrm>
            <a:off x="5521669" y="237549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Кольцо 31"/>
          <p:cNvSpPr/>
          <p:nvPr/>
        </p:nvSpPr>
        <p:spPr>
          <a:xfrm>
            <a:off x="7028358" y="390196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Умножение 32"/>
          <p:cNvSpPr/>
          <p:nvPr/>
        </p:nvSpPr>
        <p:spPr>
          <a:xfrm>
            <a:off x="5675982" y="2482554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ольцо 33"/>
          <p:cNvSpPr/>
          <p:nvPr/>
        </p:nvSpPr>
        <p:spPr>
          <a:xfrm>
            <a:off x="5872929" y="2716747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Умножение 30"/>
          <p:cNvSpPr/>
          <p:nvPr/>
        </p:nvSpPr>
        <p:spPr>
          <a:xfrm>
            <a:off x="1478323" y="4375268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ольцо 31"/>
          <p:cNvSpPr/>
          <p:nvPr/>
        </p:nvSpPr>
        <p:spPr>
          <a:xfrm>
            <a:off x="2985012" y="5901731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Умножение 32"/>
          <p:cNvSpPr/>
          <p:nvPr/>
        </p:nvSpPr>
        <p:spPr>
          <a:xfrm>
            <a:off x="1657473" y="4468049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Кольцо 33"/>
          <p:cNvSpPr/>
          <p:nvPr/>
        </p:nvSpPr>
        <p:spPr>
          <a:xfrm>
            <a:off x="1838809" y="4702242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Умножение 30"/>
          <p:cNvSpPr/>
          <p:nvPr/>
        </p:nvSpPr>
        <p:spPr>
          <a:xfrm>
            <a:off x="3513882" y="4380285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Кольцо 31"/>
          <p:cNvSpPr/>
          <p:nvPr/>
        </p:nvSpPr>
        <p:spPr>
          <a:xfrm>
            <a:off x="5020571" y="5906748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Умножение 32"/>
          <p:cNvSpPr/>
          <p:nvPr/>
        </p:nvSpPr>
        <p:spPr>
          <a:xfrm>
            <a:off x="3674259" y="4491632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Кольцо 33"/>
          <p:cNvSpPr/>
          <p:nvPr/>
        </p:nvSpPr>
        <p:spPr>
          <a:xfrm>
            <a:off x="3867046" y="472919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Умножение 30"/>
          <p:cNvSpPr/>
          <p:nvPr/>
        </p:nvSpPr>
        <p:spPr>
          <a:xfrm>
            <a:off x="5549441" y="4385302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Кольцо 31"/>
          <p:cNvSpPr/>
          <p:nvPr/>
        </p:nvSpPr>
        <p:spPr>
          <a:xfrm>
            <a:off x="7049780" y="5905415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Умножение 32"/>
          <p:cNvSpPr/>
          <p:nvPr/>
        </p:nvSpPr>
        <p:spPr>
          <a:xfrm>
            <a:off x="5711196" y="4471493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Кольцо 33"/>
          <p:cNvSpPr/>
          <p:nvPr/>
        </p:nvSpPr>
        <p:spPr>
          <a:xfrm>
            <a:off x="5899459" y="4689652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17" name="Picture 61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116570" y="3042285"/>
            <a:ext cx="348615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7" fill="hold">
                      <p:stCondLst>
                        <p:cond delay="0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9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5" fill="hold">
                      <p:stCondLst>
                        <p:cond delay="0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1" fill="hold">
                      <p:stCondLst>
                        <p:cond delay="0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66" grpId="0" animBg="1"/>
      <p:bldP spid="66" grpId="1" animBg="1"/>
      <p:bldP spid="66" grpId="2" animBg="1"/>
      <p:bldP spid="67" grpId="0" animBg="1"/>
      <p:bldP spid="67" grpId="1" animBg="1"/>
      <p:bldP spid="67" grpId="2" animBg="1"/>
      <p:bldP spid="68" grpId="0" animBg="1"/>
      <p:bldP spid="68" grpId="1" animBg="1"/>
      <p:bldP spid="68" grpId="2" animBg="1"/>
      <p:bldP spid="69" grpId="0" animBg="1"/>
      <p:bldP spid="69" grpId="1" animBg="1"/>
      <p:bldP spid="69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12</cp:revision>
  <dcterms:created xsi:type="dcterms:W3CDTF">2024-05-06T15:26:00Z</dcterms:created>
  <dcterms:modified xsi:type="dcterms:W3CDTF">2024-11-22T09:55:10Z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24792B5D0B4A421F94B05EB9CB378685_12</vt:lpwstr>
  </property>
  <property fmtid="{D5CDD505-2E9C-101B-9397-08002B2CF9AE}" pid="3" name="KSOProductBuildVer">
    <vt:lpwstr>1033-12.2.0.17119</vt:lpwstr>
  </property>
</Properties>
</file>