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91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43F00A-BD6D-482D-82CF-C922B19FF8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E5F0AF8-5129-47F5-B777-0F79E62656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00B4A6-652C-4DE5-B10D-EB8D1270D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45E78A-2E1E-438D-8E67-058DC2873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F5887E-27A6-442E-ACD5-4C9A8DBA5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4012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C32998-488C-4231-B914-96E8DD943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30480BC-6D03-4BA8-9C1B-42D0E42E4C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1A04BD-300C-4220-9684-6EFCF064D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5CDA00-B45F-4835-B483-916FF64E2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6960C0-4001-4C96-B535-FA62BDBC5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1804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4DFA337-2118-4197-AFB4-4113E9A836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0EF3AA-7EBB-45FE-8C6F-6EC601C70E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C3FAFD-3D76-43D1-BC48-1E5834CE3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D092B8-72CB-4901-B691-7D24383DF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FBE497-42E9-407C-8CDC-038460F2E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83336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6E778E-369E-4752-B160-CFF9F4592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667A27-2796-4515-BCB4-A739549E2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4DC459-B052-42E3-8DD4-99486D0D9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BD61CA-07A3-47FE-936D-83A07954A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3E7098-B912-4737-9E2B-A9E5A2AB8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713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44453-B998-4075-BACB-64B24A7B6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3F7DC3-3DAF-41CD-949E-B161B91A9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D0CDB3-AB8C-4FDD-A80F-6717E8A8E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AD9CC1-C24F-43F6-8CF5-8B530B132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D8CAC3-4328-4AAC-9840-21CD0DE53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85680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FD0DEF-5216-4D94-B2ED-4B5698157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E0AFDF-8B15-43F9-84CD-359625C861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3664963-874F-457A-B8F9-D85A97A39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A4703E-F0E6-48D1-BF3F-7E477CCFA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C02D7F-5E66-4D76-80A9-99FBDAA89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5F26235-78A1-4900-A7DE-74459D617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32432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3998CF-024B-47B8-B522-23DE6180B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9FC65F-5005-4F17-AF83-1C5745087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A96B6B-B2A8-49EE-9C17-3A14E3749A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7714432-CE71-48AF-A0B5-61B4CB47EE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214F0B7-19B7-4F88-A681-A2CB87BA2A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9A63645-DE7D-4D57-A6FC-362D1267E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05FA9DB-8106-4556-9ADF-15BF860A1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F9D4EB8-EDE4-4CF1-9E6C-A5195C636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48913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6D1438-9CCD-458B-8202-B95582F5F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CC4B89D-1991-4C06-AA1C-3897098EC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E5C8810-6FF5-47A4-A6F6-D0B146DB4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A5020E2-D401-4A41-A220-E82C620FC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55799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BF0D567-0C7E-4B41-BADB-70FB57752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99C2864-AB81-4BD4-BCD2-614C82FAE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FCAD6F1-4F77-47A1-B9BD-5E4BB8AB0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4498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BF0BD5-544D-4E81-8994-6CF389571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5CCB78-5CCA-4991-A400-CD955FB3D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33B06F-18D5-4513-AA74-F41316CEC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963EDD-8417-4336-AF56-4C5E084EE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A55A8D-DD4C-48B9-8423-2B6EDA629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9360E8-3D0D-4BF1-983A-AA97618D5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4434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CFA601-D4EC-4ED4-A24F-109B214BE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3D966FF-6D97-467B-A6E0-32105F1934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734F3BA-A625-4AE7-AB04-70675DC1E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CE53816-0E81-4DA6-A419-488FC12FF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EC5DF7-A639-4316-B01E-BF28289A1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FE97A11-AF39-46C0-A1E0-4CD12FEF7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215913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D20101-465F-4A49-9736-E088F80DC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01067C-273C-4225-A5DE-E746D542A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5948A8-A832-4855-9E3C-D4A195ECA7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1BA1AC-1219-40F6-9F26-3B2D3B6207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1CE3D1-CC51-4BCB-A78F-E0E544EF4E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02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88D644-0372-4480-A973-B8A1CC1B39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BA87A61D-7F7B-485D-A60A-7FC997BF44DB}"/>
              </a:ext>
            </a:extLst>
          </p:cNvPr>
          <p:cNvSpPr/>
          <p:nvPr/>
        </p:nvSpPr>
        <p:spPr>
          <a:xfrm>
            <a:off x="705678" y="308113"/>
            <a:ext cx="7434470" cy="6211340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ru-RU" sz="2800" b="1" dirty="0" err="1">
                <a:solidFill>
                  <a:schemeClr val="tx1"/>
                </a:solidFill>
              </a:rPr>
              <a:t>Солодкий</a:t>
            </a:r>
            <a:endParaRPr lang="ru-RU" sz="2800" b="1" dirty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ru-RU" sz="2800" b="1" dirty="0" err="1">
                <a:solidFill>
                  <a:schemeClr val="tx1"/>
                </a:solidFill>
              </a:rPr>
              <a:t>Висока</a:t>
            </a:r>
            <a:endParaRPr lang="ru-RU" sz="2800" b="1" dirty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ru-RU" sz="2800" b="1" dirty="0">
                <a:solidFill>
                  <a:schemeClr val="tx1"/>
                </a:solidFill>
              </a:rPr>
              <a:t>Синя</a:t>
            </a:r>
          </a:p>
          <a:p>
            <a:pPr>
              <a:lnSpc>
                <a:spcPct val="200000"/>
              </a:lnSpc>
            </a:pPr>
            <a:r>
              <a:rPr lang="ru-RU" sz="2800" b="1" dirty="0" err="1">
                <a:solidFill>
                  <a:schemeClr val="tx1"/>
                </a:solidFill>
              </a:rPr>
              <a:t>Смачний</a:t>
            </a:r>
            <a:endParaRPr lang="ru-RU" sz="2800" b="1" dirty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ru-RU" sz="2800" b="1" dirty="0">
                <a:solidFill>
                  <a:schemeClr val="tx1"/>
                </a:solidFill>
              </a:rPr>
              <a:t>Сонна</a:t>
            </a:r>
          </a:p>
          <a:p>
            <a:pPr>
              <a:lnSpc>
                <a:spcPct val="200000"/>
              </a:lnSpc>
            </a:pPr>
            <a:r>
              <a:rPr lang="ru-RU" sz="2800" b="1" dirty="0" err="1">
                <a:solidFill>
                  <a:schemeClr val="tx1"/>
                </a:solidFill>
              </a:rPr>
              <a:t>Яскравий</a:t>
            </a:r>
            <a:endParaRPr lang="ru-RU" sz="2800" b="1" dirty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ru-RU" sz="2800" b="1" dirty="0" err="1">
                <a:solidFill>
                  <a:schemeClr val="tx1"/>
                </a:solidFill>
              </a:rPr>
              <a:t>Спритний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</a:p>
          <a:p>
            <a:pPr algn="ctr"/>
            <a:endParaRPr lang="ru-UA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DAFBBEE7-9941-434C-9BC2-971D4BD92DFF}"/>
              </a:ext>
            </a:extLst>
          </p:cNvPr>
          <p:cNvSpPr/>
          <p:nvPr/>
        </p:nvSpPr>
        <p:spPr>
          <a:xfrm>
            <a:off x="3315940" y="3581383"/>
            <a:ext cx="1427601" cy="125006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Сердце 32">
            <a:extLst>
              <a:ext uri="{FF2B5EF4-FFF2-40B4-BE49-F238E27FC236}">
                <a16:creationId xmlns:a16="http://schemas.microsoft.com/office/drawing/2014/main" id="{48988D26-EBFF-48F7-9369-FF0E16625DAC}"/>
              </a:ext>
            </a:extLst>
          </p:cNvPr>
          <p:cNvSpPr/>
          <p:nvPr/>
        </p:nvSpPr>
        <p:spPr>
          <a:xfrm>
            <a:off x="4209458" y="1981434"/>
            <a:ext cx="1832428" cy="1692182"/>
          </a:xfrm>
          <a:prstGeom prst="hear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2" name="Блок-схема: узел 31">
            <a:extLst>
              <a:ext uri="{FF2B5EF4-FFF2-40B4-BE49-F238E27FC236}">
                <a16:creationId xmlns:a16="http://schemas.microsoft.com/office/drawing/2014/main" id="{66F6DB9A-24D5-419E-A34B-A988FE77E7AA}"/>
              </a:ext>
            </a:extLst>
          </p:cNvPr>
          <p:cNvSpPr/>
          <p:nvPr/>
        </p:nvSpPr>
        <p:spPr>
          <a:xfrm>
            <a:off x="6002045" y="521978"/>
            <a:ext cx="1120046" cy="1973274"/>
          </a:xfrm>
          <a:prstGeom prst="flowChartConnector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1" name="Ромб 30">
            <a:extLst>
              <a:ext uri="{FF2B5EF4-FFF2-40B4-BE49-F238E27FC236}">
                <a16:creationId xmlns:a16="http://schemas.microsoft.com/office/drawing/2014/main" id="{C323D97F-7D59-4C7E-93CF-6CCC0A78CC65}"/>
              </a:ext>
            </a:extLst>
          </p:cNvPr>
          <p:cNvSpPr/>
          <p:nvPr/>
        </p:nvSpPr>
        <p:spPr>
          <a:xfrm>
            <a:off x="6319135" y="2327929"/>
            <a:ext cx="1732231" cy="2019566"/>
          </a:xfrm>
          <a:prstGeom prst="diamond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8440B214-D947-48D2-B4BC-9EEA654054C2}"/>
              </a:ext>
            </a:extLst>
          </p:cNvPr>
          <p:cNvSpPr/>
          <p:nvPr/>
        </p:nvSpPr>
        <p:spPr>
          <a:xfrm>
            <a:off x="3367340" y="616297"/>
            <a:ext cx="1337412" cy="1318162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9" name="Равнобедренный треугольник 28">
            <a:extLst>
              <a:ext uri="{FF2B5EF4-FFF2-40B4-BE49-F238E27FC236}">
                <a16:creationId xmlns:a16="http://schemas.microsoft.com/office/drawing/2014/main" id="{2F7C7196-D9F3-4FD9-92B8-268ECB06BC65}"/>
              </a:ext>
            </a:extLst>
          </p:cNvPr>
          <p:cNvSpPr/>
          <p:nvPr/>
        </p:nvSpPr>
        <p:spPr>
          <a:xfrm>
            <a:off x="5658211" y="4239664"/>
            <a:ext cx="1912237" cy="1755799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7BCA997F-DB9E-4351-8113-5EA317A052E5}"/>
              </a:ext>
            </a:extLst>
          </p:cNvPr>
          <p:cNvSpPr/>
          <p:nvPr/>
        </p:nvSpPr>
        <p:spPr>
          <a:xfrm>
            <a:off x="3612662" y="5016827"/>
            <a:ext cx="1801105" cy="131724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98670C2-5A24-4DC5-BB27-8D339418C681}"/>
              </a:ext>
            </a:extLst>
          </p:cNvPr>
          <p:cNvSpPr/>
          <p:nvPr/>
        </p:nvSpPr>
        <p:spPr>
          <a:xfrm>
            <a:off x="2748169" y="606288"/>
            <a:ext cx="367748" cy="35780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:a16="http://schemas.microsoft.com/office/drawing/2014/main" id="{FE27D711-A5BF-40F3-B006-4047CB0DDF01}"/>
              </a:ext>
            </a:extLst>
          </p:cNvPr>
          <p:cNvSpPr/>
          <p:nvPr/>
        </p:nvSpPr>
        <p:spPr>
          <a:xfrm>
            <a:off x="2648778" y="1480930"/>
            <a:ext cx="367748" cy="357809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10307641-FB1C-4439-BE98-5EDB35FDB759}"/>
              </a:ext>
            </a:extLst>
          </p:cNvPr>
          <p:cNvSpPr/>
          <p:nvPr/>
        </p:nvSpPr>
        <p:spPr>
          <a:xfrm>
            <a:off x="2191577" y="2327929"/>
            <a:ext cx="452231" cy="437322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Ромб 8">
            <a:extLst>
              <a:ext uri="{FF2B5EF4-FFF2-40B4-BE49-F238E27FC236}">
                <a16:creationId xmlns:a16="http://schemas.microsoft.com/office/drawing/2014/main" id="{3A4009DA-8224-43BA-A947-8D01D65BC2FB}"/>
              </a:ext>
            </a:extLst>
          </p:cNvPr>
          <p:cNvSpPr/>
          <p:nvPr/>
        </p:nvSpPr>
        <p:spPr>
          <a:xfrm>
            <a:off x="2643808" y="3091071"/>
            <a:ext cx="452231" cy="526774"/>
          </a:xfrm>
          <a:prstGeom prst="diamond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Блок-схема: узел 9">
            <a:extLst>
              <a:ext uri="{FF2B5EF4-FFF2-40B4-BE49-F238E27FC236}">
                <a16:creationId xmlns:a16="http://schemas.microsoft.com/office/drawing/2014/main" id="{433407BE-2F38-4F71-A87B-0BF0307E849D}"/>
              </a:ext>
            </a:extLst>
          </p:cNvPr>
          <p:cNvSpPr/>
          <p:nvPr/>
        </p:nvSpPr>
        <p:spPr>
          <a:xfrm>
            <a:off x="2469872" y="3948627"/>
            <a:ext cx="236056" cy="600702"/>
          </a:xfrm>
          <a:prstGeom prst="flowChartConnector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9173C51-C12F-4C5C-B1BC-F6A23550028F}"/>
              </a:ext>
            </a:extLst>
          </p:cNvPr>
          <p:cNvSpPr/>
          <p:nvPr/>
        </p:nvSpPr>
        <p:spPr>
          <a:xfrm>
            <a:off x="2657625" y="5816168"/>
            <a:ext cx="536713" cy="26835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Сердце 11">
            <a:extLst>
              <a:ext uri="{FF2B5EF4-FFF2-40B4-BE49-F238E27FC236}">
                <a16:creationId xmlns:a16="http://schemas.microsoft.com/office/drawing/2014/main" id="{211DC8FE-56D7-4757-BC62-0300D0A64CE5}"/>
              </a:ext>
            </a:extLst>
          </p:cNvPr>
          <p:cNvSpPr/>
          <p:nvPr/>
        </p:nvSpPr>
        <p:spPr>
          <a:xfrm>
            <a:off x="2705928" y="4919870"/>
            <a:ext cx="452231" cy="408734"/>
          </a:xfrm>
          <a:prstGeom prst="hear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4" name="свеча Рисунок 13">
            <a:extLst>
              <a:ext uri="{FF2B5EF4-FFF2-40B4-BE49-F238E27FC236}">
                <a16:creationId xmlns:a16="http://schemas.microsoft.com/office/drawing/2014/main" id="{E79314BE-8BBC-400E-90D8-09683A4999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6" r="9146"/>
          <a:stretch/>
        </p:blipFill>
        <p:spPr>
          <a:xfrm>
            <a:off x="4011178" y="5044620"/>
            <a:ext cx="1021312" cy="1261656"/>
          </a:xfrm>
          <a:prstGeom prst="rect">
            <a:avLst/>
          </a:prstGeom>
        </p:spPr>
      </p:pic>
      <p:pic>
        <p:nvPicPr>
          <p:cNvPr id="16" name="супРисунок 15">
            <a:extLst>
              <a:ext uri="{FF2B5EF4-FFF2-40B4-BE49-F238E27FC236}">
                <a16:creationId xmlns:a16="http://schemas.microsoft.com/office/drawing/2014/main" id="{E0A9F757-E5EC-4249-8E68-F158C11D47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656" y="2664753"/>
            <a:ext cx="1335813" cy="1335813"/>
          </a:xfrm>
          <a:prstGeom prst="rect">
            <a:avLst/>
          </a:prstGeom>
        </p:spPr>
      </p:pic>
      <p:pic>
        <p:nvPicPr>
          <p:cNvPr id="18" name="маскаРисунок 17">
            <a:extLst>
              <a:ext uri="{FF2B5EF4-FFF2-40B4-BE49-F238E27FC236}">
                <a16:creationId xmlns:a16="http://schemas.microsoft.com/office/drawing/2014/main" id="{695B4BF0-5BCE-4882-A707-7BD769E1D7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" r="3142"/>
          <a:stretch/>
        </p:blipFill>
        <p:spPr>
          <a:xfrm>
            <a:off x="3489321" y="672768"/>
            <a:ext cx="1120046" cy="1236150"/>
          </a:xfrm>
          <a:prstGeom prst="rect">
            <a:avLst/>
          </a:prstGeom>
        </p:spPr>
      </p:pic>
      <p:pic>
        <p:nvPicPr>
          <p:cNvPr id="20" name="сундукРисунок 19">
            <a:extLst>
              <a:ext uri="{FF2B5EF4-FFF2-40B4-BE49-F238E27FC236}">
                <a16:creationId xmlns:a16="http://schemas.microsoft.com/office/drawing/2014/main" id="{5E316AFA-83E3-4124-9F82-D9C67EC2FC8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8" b="11583"/>
          <a:stretch/>
        </p:blipFill>
        <p:spPr>
          <a:xfrm>
            <a:off x="3329449" y="3651435"/>
            <a:ext cx="1402341" cy="1109955"/>
          </a:xfrm>
          <a:prstGeom prst="rect">
            <a:avLst/>
          </a:prstGeom>
        </p:spPr>
      </p:pic>
      <p:pic>
        <p:nvPicPr>
          <p:cNvPr id="22" name="сова Рисунок 21">
            <a:extLst>
              <a:ext uri="{FF2B5EF4-FFF2-40B4-BE49-F238E27FC236}">
                <a16:creationId xmlns:a16="http://schemas.microsoft.com/office/drawing/2014/main" id="{61715387-0D3B-4057-8159-40C02F7ABB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240" y="771842"/>
            <a:ext cx="1332269" cy="1332269"/>
          </a:xfrm>
          <a:prstGeom prst="rect">
            <a:avLst/>
          </a:prstGeom>
        </p:spPr>
      </p:pic>
      <p:pic>
        <p:nvPicPr>
          <p:cNvPr id="24" name="мостРисунок 23">
            <a:extLst>
              <a:ext uri="{FF2B5EF4-FFF2-40B4-BE49-F238E27FC236}">
                <a16:creationId xmlns:a16="http://schemas.microsoft.com/office/drawing/2014/main" id="{49D3D730-4CFB-4E2C-A517-C1CC25C534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65143" y="4477450"/>
            <a:ext cx="1206136" cy="1604358"/>
          </a:xfrm>
          <a:prstGeom prst="rect">
            <a:avLst/>
          </a:prstGeom>
        </p:spPr>
      </p:pic>
      <p:pic>
        <p:nvPicPr>
          <p:cNvPr id="26" name="монстр Рисунок 25">
            <a:extLst>
              <a:ext uri="{FF2B5EF4-FFF2-40B4-BE49-F238E27FC236}">
                <a16:creationId xmlns:a16="http://schemas.microsoft.com/office/drawing/2014/main" id="{D4EF9382-0A08-4F20-AFBC-36058E0A06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24312" y="2369677"/>
            <a:ext cx="1183913" cy="1183913"/>
          </a:xfrm>
          <a:prstGeom prst="rect">
            <a:avLst/>
          </a:prstGeom>
        </p:spPr>
      </p:pic>
      <p:pic>
        <p:nvPicPr>
          <p:cNvPr id="36" name="подарок Рисунок 21">
            <a:extLst>
              <a:ext uri="{FF2B5EF4-FFF2-40B4-BE49-F238E27FC236}">
                <a16:creationId xmlns:a16="http://schemas.microsoft.com/office/drawing/2014/main" id="{80B3C42E-923A-4CDB-ACEA-023BB98DDE0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086292" y="5647593"/>
            <a:ext cx="893403" cy="96638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1F0A0811-B21D-4B00-A67C-8FE384CF6AD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272" y="354152"/>
            <a:ext cx="6183176" cy="6183176"/>
          </a:xfrm>
          <a:prstGeom prst="rect">
            <a:avLst/>
          </a:prstGeom>
        </p:spPr>
      </p:pic>
      <p:pic>
        <p:nvPicPr>
          <p:cNvPr id="57" name="Picture 5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57583" y="2067273"/>
            <a:ext cx="340995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95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animBg="1"/>
      <p:bldP spid="33" grpId="0" animBg="1"/>
      <p:bldP spid="32" grpId="0" animBg="1"/>
      <p:bldP spid="31" grpId="0" animBg="1"/>
      <p:bldP spid="30" grpId="0" animBg="1"/>
      <p:bldP spid="29" grpId="0" animBg="1"/>
      <p:bldP spid="2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7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9</cp:revision>
  <dcterms:created xsi:type="dcterms:W3CDTF">2024-08-21T23:00:10Z</dcterms:created>
  <dcterms:modified xsi:type="dcterms:W3CDTF">2024-11-20T21:16:57Z</dcterms:modified>
</cp:coreProperties>
</file>