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6270F5F-7160-A9C3-6BAF-EE57A7116C2E}"/>
              </a:ext>
            </a:extLst>
          </p:cNvPr>
          <p:cNvGrpSpPr/>
          <p:nvPr/>
        </p:nvGrpSpPr>
        <p:grpSpPr>
          <a:xfrm>
            <a:off x="8092070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часы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8E871D8-D62D-6F9D-8286-3B6A59C56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860" y="3613574"/>
              <a:ext cx="934548" cy="93454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5" y="3535680"/>
            <a:ext cx="1924049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654 -0.321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2024-04-19T20:09:00Z</dcterms:created>
  <dcterms:modified xsi:type="dcterms:W3CDTF">2024-11-09T09:16:40Z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