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1E0B1-7E92-01FA-F1F4-DD4139A4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9D1542-EDE2-7C56-2CFE-21603C90D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27A3B6-FA19-8C3A-D2A0-21CCAF48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C4A0-DE44-C0F6-7AEE-BAA4434A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8972A1-5BD2-3D5E-0F8A-E271119DC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9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360A0-B310-3554-94C0-C79A2089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2E1F57-01A0-8EC2-E13B-48BEF01F3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98EFCF-B859-7F42-C56E-1620822A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868AE0-FD33-7D5C-F83A-157A4C17A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B996F7-03FB-6CA9-3D6A-FDA528688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72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68158E-1A31-6448-4BC9-8C7C47C8E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E6E5B3-8FEC-0E77-3CAD-C69B38903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E85C4-8CD4-FFDE-BBA4-34F7093A1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D5CD8F-B84C-8682-37DD-0F9242762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6D4151-DC97-26E6-EFC6-8161A87B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1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7EEDF-2C1E-4CFC-CC04-C808538C3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4AB4A5-BAD5-9928-FD2D-DC245066D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09DFB-500D-8979-944A-4F5293EB5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8A23F8-E97D-45A6-E152-CE974CCA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65C188-95FE-1FEE-630E-29F320D7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6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70D33-8B00-63E8-DA1D-1EAAB8F03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5F2E99-E06F-B2E0-6E39-C403AA596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76785C-C489-0E9F-6B88-73386598D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C6C0B-F62C-176C-44BB-660E1550C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1B0999-8829-02B5-1D47-5F1046EF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2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34FBD-2F0E-7CE2-A755-67CA960B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999B82-A164-984D-B8D4-FF6EDE22B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0A9BBA-9899-0A35-A220-195D8D5B3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6F494C-E653-5D6A-E4CB-0D02BBA1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24AECB-73B4-4B39-E044-194F18FC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74FE28-5E8C-1E3F-226C-32095D5B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6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45575-6E86-3284-384D-02DD7BFD7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8780B5-40B9-D312-1CB8-7B6A4E853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775062-2FA4-D046-997E-0D9C5B45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1AF4EE-0258-2376-7408-FD5B83D44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E8E033-AE68-CB62-4B77-283627F50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D0DDD6-E457-B11E-CD53-F4192124F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7324458-E512-FC53-E446-29FAE9BAB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F11A43-9865-F0C3-7068-24A055CF8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5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65A14-2BB5-0970-EF89-06F13E54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72CE35-6059-FE2E-E62F-CB858332B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1FD30F-272A-CF9A-F7E2-683599C4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57D610-A50E-527F-21CD-5B63559BA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09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A33AA2-8116-FB8F-7F9C-DEB55AF8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1009DC-FE00-E20E-C8E5-9346BA61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6AF43E-AA83-5923-2DB8-85C48B0D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70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FD9FF-7443-1FC2-FB17-DEC4BA04A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4697B0-C18D-39DC-BAF0-89006D944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5704FB-89E4-D4F3-99FE-6038E3D2A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81496E-4B5D-D89E-6896-99F937F6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6B8355-9C10-52A1-E98B-714E443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E9E488-7204-B211-C69A-0BB15BE9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8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B87D2-2196-A134-9B13-C7534B57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E0750F-AB51-04B7-2327-ED4C1F641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FF797F-A588-C937-D6BA-449740E44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F8EEED-8C67-6098-BA20-D17277006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43887C-ACE0-E80A-B791-437875222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8C767B-E0FB-3500-0AB2-7263424C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177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BF224-3DD0-CBDD-C556-1AF86A4C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034E99-AE77-1568-A777-8BF364EC6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8E3CDB-339E-590A-421C-77EB5100B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50B37-5D53-467A-8EC9-71BA87A912BD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6E8739-0552-EB4E-2AE0-AD011545A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DD22E-1665-5F8D-13E6-20CFA0F2F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7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microsoft.com/office/2007/relationships/hdphoto" Target="../media/hdphoto1.wdp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image" Target="../media/image38.png"/><Relationship Id="rId41" Type="http://schemas.openxmlformats.org/officeDocument/2006/relationships/image" Target="../media/image39.png"/><Relationship Id="rId42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32CB1-B21C-4DBA-6CF8-586256C661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631F26-E22A-85CF-2772-6C005C91F3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A41BCA-A346-1EF8-7533-B83F368EF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9A282C-B287-E2C3-F981-699CB1A889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29"/>
            <a:ext cx="1261814" cy="1091911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88A4F61-ECA4-33B7-6AF8-A3CCA1EB0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A16B6F2-2A02-D056-A1C4-4A0472FA2F7B}"/>
              </a:ext>
            </a:extLst>
          </p:cNvPr>
          <p:cNvGrpSpPr/>
          <p:nvPr/>
        </p:nvGrpSpPr>
        <p:grpSpPr>
          <a:xfrm>
            <a:off x="6044739" y="720687"/>
            <a:ext cx="3546763" cy="2046463"/>
            <a:chOff x="5735782" y="688484"/>
            <a:chExt cx="3546763" cy="204646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2ADCBF8D-098E-4760-4EA9-3822C42E08E5}"/>
                </a:ext>
              </a:extLst>
            </p:cNvPr>
            <p:cNvSpPr/>
            <p:nvPr/>
          </p:nvSpPr>
          <p:spPr>
            <a:xfrm>
              <a:off x="5735782" y="688484"/>
              <a:ext cx="3546763" cy="20464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689902-1D0B-5AFE-8352-C10199460AC2}"/>
                </a:ext>
              </a:extLst>
            </p:cNvPr>
            <p:cNvSpPr txBox="1"/>
            <p:nvPr/>
          </p:nvSpPr>
          <p:spPr>
            <a:xfrm>
              <a:off x="6622473" y="1030288"/>
              <a:ext cx="19119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ГАРЯЧАЯ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E03797E-2BC7-FC9D-AA7E-FE5750EA4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0531" y="1478609"/>
              <a:ext cx="1197263" cy="1197263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B2F6F81C-9C39-5347-3D26-1D2DECB6A1B3}"/>
              </a:ext>
            </a:extLst>
          </p:cNvPr>
          <p:cNvGrpSpPr/>
          <p:nvPr/>
        </p:nvGrpSpPr>
        <p:grpSpPr>
          <a:xfrm>
            <a:off x="4580776" y="3716238"/>
            <a:ext cx="6474691" cy="1832177"/>
            <a:chOff x="5061527" y="3685309"/>
            <a:chExt cx="6474691" cy="1832177"/>
          </a:xfrm>
        </p:grpSpPr>
        <p:sp>
          <p:nvSpPr>
            <p:cNvPr id="18" name="Блок-схема: альтернативный процесс 17">
              <a:extLst>
                <a:ext uri="{FF2B5EF4-FFF2-40B4-BE49-F238E27FC236}">
                  <a16:creationId xmlns:a16="http://schemas.microsoft.com/office/drawing/2014/main" id="{EEB16324-E542-ABA7-BADF-594DFE0381CF}"/>
                </a:ext>
              </a:extLst>
            </p:cNvPr>
            <p:cNvSpPr/>
            <p:nvPr/>
          </p:nvSpPr>
          <p:spPr>
            <a:xfrm>
              <a:off x="5061527" y="3685309"/>
              <a:ext cx="6474691" cy="1782618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6245F82-7F59-DD96-7F1D-BA7361EA9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6678" y="3777384"/>
              <a:ext cx="1655762" cy="1655762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D696C2D-FD21-F1AD-B3E1-0C62C9F1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1076" y="3747167"/>
              <a:ext cx="1765636" cy="1770319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F088F86-C30A-F289-F211-B52D08BED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281" y="3761826"/>
              <a:ext cx="1655762" cy="1671320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74EDEA1-E74B-3D9A-DFC7-ED329EBD11D6}"/>
              </a:ext>
            </a:extLst>
          </p:cNvPr>
          <p:cNvGrpSpPr/>
          <p:nvPr/>
        </p:nvGrpSpPr>
        <p:grpSpPr>
          <a:xfrm>
            <a:off x="6055179" y="752158"/>
            <a:ext cx="3546763" cy="2014992"/>
            <a:chOff x="6036482" y="737279"/>
            <a:chExt cx="3546763" cy="2014992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71AB2112-37B6-D358-0132-D2425C192AAE}"/>
                </a:ext>
              </a:extLst>
            </p:cNvPr>
            <p:cNvSpPr/>
            <p:nvPr/>
          </p:nvSpPr>
          <p:spPr>
            <a:xfrm>
              <a:off x="6036482" y="737279"/>
              <a:ext cx="3546763" cy="201499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2FBADD-53DC-88B7-B609-25B936419F62}"/>
                </a:ext>
              </a:extLst>
            </p:cNvPr>
            <p:cNvSpPr txBox="1"/>
            <p:nvPr/>
          </p:nvSpPr>
          <p:spPr>
            <a:xfrm>
              <a:off x="6779491" y="970416"/>
              <a:ext cx="2043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КОРИЧНЕВЫЕ</a:t>
              </a: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CFDBE053-7063-2F30-2F2B-91D6024C0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165" y="1360652"/>
              <a:ext cx="1197263" cy="1197263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B73E4BA4-7A19-16C3-AD71-CA9DD9C913E5}"/>
              </a:ext>
            </a:extLst>
          </p:cNvPr>
          <p:cNvGrpSpPr/>
          <p:nvPr/>
        </p:nvGrpSpPr>
        <p:grpSpPr>
          <a:xfrm>
            <a:off x="4658862" y="3581943"/>
            <a:ext cx="6474691" cy="2128759"/>
            <a:chOff x="4580776" y="3581888"/>
            <a:chExt cx="6474691" cy="2128759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CC104F56-E790-978C-0C76-F1AE3E08FB2D}"/>
                </a:ext>
              </a:extLst>
            </p:cNvPr>
            <p:cNvSpPr/>
            <p:nvPr/>
          </p:nvSpPr>
          <p:spPr>
            <a:xfrm>
              <a:off x="4580776" y="3716238"/>
              <a:ext cx="6474691" cy="178111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A26BCD33-F37C-0492-EF2F-2E743D405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705" y="3602037"/>
              <a:ext cx="2079764" cy="210861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364B899E-0D00-AB23-B39D-FE287ABDE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1430" y="3581888"/>
              <a:ext cx="2108611" cy="2108611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363D2C2-4639-EA1E-D595-3BABD6756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2353" y="3778911"/>
              <a:ext cx="1053667" cy="1655763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2E648FED-E560-82DF-6CD7-FD8D68D550E8}"/>
              </a:ext>
            </a:extLst>
          </p:cNvPr>
          <p:cNvGrpSpPr/>
          <p:nvPr/>
        </p:nvGrpSpPr>
        <p:grpSpPr>
          <a:xfrm>
            <a:off x="6061743" y="756922"/>
            <a:ext cx="3546763" cy="2004542"/>
            <a:chOff x="6049818" y="747947"/>
            <a:chExt cx="3546763" cy="2004542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8EDF4749-C2E6-1680-3FC2-5AC742DCC7F4}"/>
                </a:ext>
              </a:extLst>
            </p:cNvPr>
            <p:cNvSpPr/>
            <p:nvPr/>
          </p:nvSpPr>
          <p:spPr>
            <a:xfrm>
              <a:off x="6049818" y="747947"/>
              <a:ext cx="3546763" cy="200454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211E929-ADF9-EF8C-F5A9-314635CEF8DA}"/>
                </a:ext>
              </a:extLst>
            </p:cNvPr>
            <p:cNvSpPr txBox="1"/>
            <p:nvPr/>
          </p:nvSpPr>
          <p:spPr>
            <a:xfrm>
              <a:off x="6698125" y="1059055"/>
              <a:ext cx="2243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МЕТАЛЛИЧЕСКИЙ</a:t>
              </a: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47ACB05-39FF-F53C-ACC9-456CDF93C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230" y="1381240"/>
              <a:ext cx="1349641" cy="1349641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920AC913-DBE6-7529-515D-7B8B2B76B26B}"/>
              </a:ext>
            </a:extLst>
          </p:cNvPr>
          <p:cNvGrpSpPr/>
          <p:nvPr/>
        </p:nvGrpSpPr>
        <p:grpSpPr>
          <a:xfrm>
            <a:off x="4629080" y="3621401"/>
            <a:ext cx="6474691" cy="1947715"/>
            <a:chOff x="4580776" y="3610553"/>
            <a:chExt cx="6474691" cy="1947715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CDD73C47-836D-EEA7-C6E2-7898B835488B}"/>
                </a:ext>
              </a:extLst>
            </p:cNvPr>
            <p:cNvSpPr/>
            <p:nvPr/>
          </p:nvSpPr>
          <p:spPr>
            <a:xfrm>
              <a:off x="4580776" y="3707621"/>
              <a:ext cx="6474691" cy="178807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09498D2-D848-CE3F-D4C1-401CDE81E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719" y="3778096"/>
              <a:ext cx="1547349" cy="1547349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521A60A9-E5AD-E002-9D16-D02FEEAF8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2626" y="4579712"/>
              <a:ext cx="1131182" cy="825189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E4E5FE3-F19D-C447-DAA0-9A79F4E34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655872" y="4575773"/>
              <a:ext cx="1127858" cy="82912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88051009-F35D-E09C-ED38-C868EA81E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8246" y="3610553"/>
              <a:ext cx="1947715" cy="1947715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07E623A4-AD26-727F-2D6C-59B24FBABC49}"/>
              </a:ext>
            </a:extLst>
          </p:cNvPr>
          <p:cNvGrpSpPr/>
          <p:nvPr/>
        </p:nvGrpSpPr>
        <p:grpSpPr>
          <a:xfrm>
            <a:off x="6061743" y="741647"/>
            <a:ext cx="3546763" cy="2004542"/>
            <a:chOff x="6055146" y="750883"/>
            <a:chExt cx="3546763" cy="2004542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81519D87-F43E-5245-81F1-C12A69D71005}"/>
                </a:ext>
              </a:extLst>
            </p:cNvPr>
            <p:cNvSpPr/>
            <p:nvPr/>
          </p:nvSpPr>
          <p:spPr>
            <a:xfrm>
              <a:off x="6055146" y="750883"/>
              <a:ext cx="3546763" cy="200454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6FF47C9-3C0D-0570-9760-BCCEF2619898}"/>
                </a:ext>
              </a:extLst>
            </p:cNvPr>
            <p:cNvSpPr txBox="1"/>
            <p:nvPr/>
          </p:nvSpPr>
          <p:spPr>
            <a:xfrm>
              <a:off x="6941429" y="867987"/>
              <a:ext cx="17533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ЧЁРНЫЙ</a:t>
              </a: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99F8F924-FD47-2A37-0906-98274764C1A5}"/>
                </a:ext>
              </a:extLst>
            </p:cNvPr>
            <p:cNvSpPr/>
            <p:nvPr/>
          </p:nvSpPr>
          <p:spPr>
            <a:xfrm>
              <a:off x="7154836" y="1391207"/>
              <a:ext cx="1325573" cy="116836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02FA91B3-EE74-2775-A0BC-5DC67A9EDE9C}"/>
              </a:ext>
            </a:extLst>
          </p:cNvPr>
          <p:cNvGrpSpPr/>
          <p:nvPr/>
        </p:nvGrpSpPr>
        <p:grpSpPr>
          <a:xfrm>
            <a:off x="4533439" y="3564296"/>
            <a:ext cx="6542107" cy="2305512"/>
            <a:chOff x="4522470" y="3550317"/>
            <a:chExt cx="6542107" cy="2305512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8A75BF59-A054-B5A2-2D07-4318E46A3305}"/>
                </a:ext>
              </a:extLst>
            </p:cNvPr>
            <p:cNvSpPr/>
            <p:nvPr/>
          </p:nvSpPr>
          <p:spPr>
            <a:xfrm>
              <a:off x="4589886" y="3711868"/>
              <a:ext cx="6474691" cy="176960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34BC118C-DCFB-A06B-F6F5-AD9861EBD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470" y="3550317"/>
              <a:ext cx="2305512" cy="2305512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C693A1C8-1575-D462-5203-649FB2DB9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661" y="3600430"/>
              <a:ext cx="2081453" cy="2081453"/>
            </a:xfrm>
            <a:prstGeom prst="rect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5810FF47-C575-6378-3931-6F9B69C66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7035" y="4345679"/>
              <a:ext cx="1236436" cy="1246529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1A5F30E2-CDBB-D372-5280-9CD17BA63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771899" y="4374401"/>
              <a:ext cx="1205694" cy="1215700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FE0F0D2-24CF-C7D1-38CA-B8DC88651296}"/>
              </a:ext>
            </a:extLst>
          </p:cNvPr>
          <p:cNvGrpSpPr/>
          <p:nvPr/>
        </p:nvGrpSpPr>
        <p:grpSpPr>
          <a:xfrm>
            <a:off x="5074910" y="2368507"/>
            <a:ext cx="4675545" cy="4675545"/>
            <a:chOff x="7461916" y="2650034"/>
            <a:chExt cx="4675545" cy="467554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BA7E457-25DA-F0CF-1D66-808445471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8033105" y="3375705"/>
              <a:ext cx="2304488" cy="2304488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B9A67E1-CFCA-CE8D-44C9-2D64E012F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7157" y="3733153"/>
              <a:ext cx="1836954" cy="1836954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5592E225-FDAA-F6DB-A12A-BBD65AFF4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332" y="4389428"/>
              <a:ext cx="941894" cy="941894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6D55B3F-81F9-225E-0E67-A71FACC7E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10000" b="90000" l="10000" r="90000">
                          <a14:backgroundMark x1="52148" y1="39453" x2="53809" y2="40137"/>
                          <a14:backgroundMark x1="51563" y1="40137" x2="51563" y2="40137"/>
                          <a14:backgroundMark x1="51563" y1="33301" x2="51563" y2="33301"/>
                          <a14:backgroundMark x1="52539" y1="33008" x2="52539" y2="33008"/>
                          <a14:backgroundMark x1="53809" y1="33008" x2="53809" y2="33008"/>
                          <a14:backgroundMark x1="45703" y1="34961" x2="45703" y2="34961"/>
                          <a14:backgroundMark x1="45703" y1="34961" x2="45703" y2="34961"/>
                          <a14:backgroundMark x1="45703" y1="34961" x2="45703" y2="34961"/>
                          <a14:backgroundMark x1="45020" y1="34570" x2="45020" y2="34570"/>
                          <a14:backgroundMark x1="45313" y1="40820" x2="45313" y2="40820"/>
                          <a14:backgroundMark x1="45313" y1="40820" x2="45313" y2="40820"/>
                          <a14:backgroundMark x1="44727" y1="35547" x2="46289" y2="35547"/>
                          <a14:backgroundMark x1="45313" y1="39844" x2="45313" y2="41797"/>
                          <a14:backgroundMark x1="46680" y1="34961" x2="43750" y2="34961"/>
                          <a14:backgroundMark x1="37891" y1="37207" x2="39453" y2="36914"/>
                          <a14:backgroundMark x1="37207" y1="40820" x2="39844" y2="41797"/>
                          <a14:backgroundMark x1="37207" y1="36230" x2="39160" y2="35938"/>
                          <a14:backgroundMark x1="44727" y1="46973" x2="44727" y2="49609"/>
                          <a14:backgroundMark x1="37500" y1="47656" x2="39844" y2="47656"/>
                          <a14:backgroundMark x1="39453" y1="55176" x2="38184" y2="54492"/>
                          <a14:backgroundMark x1="44336" y1="53809" x2="44336" y2="55762"/>
                          <a14:backgroundMark x1="32324" y1="44727" x2="34277" y2="43066"/>
                          <a14:backgroundMark x1="33301" y1="36914" x2="31641" y2="40137"/>
                          <a14:backgroundMark x1="47949" y1="40430" x2="47949" y2="40430"/>
                          <a14:backgroundMark x1="44727" y1="40137" x2="45020" y2="42773"/>
                          <a14:backgroundMark x1="33301" y1="47949" x2="33594" y2="48633"/>
                          <a14:backgroundMark x1="33008" y1="53516" x2="33301" y2="55176"/>
                          <a14:backgroundMark x1="27734" y1="53223" x2="27734" y2="53223"/>
                          <a14:backgroundMark x1="28418" y1="48340" x2="28418" y2="48340"/>
                          <a14:backgroundMark x1="27441" y1="43750" x2="28711" y2="45410"/>
                          <a14:backgroundMark x1="28418" y1="47949" x2="28418" y2="48926"/>
                          <a14:backgroundMark x1="28418" y1="37500" x2="27051" y2="40430"/>
                          <a14:backgroundMark x1="22168" y1="39453" x2="22852" y2="41113"/>
                          <a14:backgroundMark x1="22852" y1="43066" x2="23535" y2="44727"/>
                          <a14:backgroundMark x1="23828" y1="48340" x2="23828" y2="49902"/>
                          <a14:backgroundMark x1="50586" y1="47656" x2="52148" y2="466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1916" y="2650034"/>
              <a:ext cx="4675545" cy="4675545"/>
            </a:xfrm>
            <a:prstGeom prst="rect">
              <a:avLst/>
            </a:prstGeom>
          </p:spPr>
        </p:pic>
      </p:grpSp>
      <p:sp>
        <p:nvSpPr>
          <p:cNvPr id="4" name="Овал 3">
            <a:extLst>
              <a:ext uri="{FF2B5EF4-FFF2-40B4-BE49-F238E27FC236}">
                <a16:creationId xmlns:a16="http://schemas.microsoft.com/office/drawing/2014/main" id="{2E2DDDCF-14E9-8FDA-0C45-FA23D8B6929D}"/>
              </a:ext>
            </a:extLst>
          </p:cNvPr>
          <p:cNvSpPr/>
          <p:nvPr/>
        </p:nvSpPr>
        <p:spPr>
          <a:xfrm>
            <a:off x="6862155" y="3729251"/>
            <a:ext cx="1911927" cy="1769605"/>
          </a:xfrm>
          <a:prstGeom prst="ellipse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72AB8B-8CEC-4320-A037-BFF3B842C55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146085" y="3666331"/>
            <a:ext cx="1987468" cy="184724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F83DD2D-151B-6E15-D246-87FB768F564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51791" y="3695296"/>
            <a:ext cx="1987468" cy="184724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A76A36F-FFED-AB25-7904-A684E43342A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29753" y="3714782"/>
            <a:ext cx="1993565" cy="18472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924FF5-4A4B-F8BE-EF24-E0BF6FAD673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60" y="2460638"/>
            <a:ext cx="2728640" cy="2692210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DBB09434-6680-B6BF-EA79-58A746780495}"/>
              </a:ext>
            </a:extLst>
          </p:cNvPr>
          <p:cNvGrpSpPr/>
          <p:nvPr/>
        </p:nvGrpSpPr>
        <p:grpSpPr>
          <a:xfrm>
            <a:off x="6037609" y="695410"/>
            <a:ext cx="3573219" cy="2074372"/>
            <a:chOff x="6050285" y="712560"/>
            <a:chExt cx="3573219" cy="2074372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FF928313-AB54-6DC1-4485-01F15E96D987}"/>
                </a:ext>
              </a:extLst>
            </p:cNvPr>
            <p:cNvSpPr/>
            <p:nvPr/>
          </p:nvSpPr>
          <p:spPr>
            <a:xfrm>
              <a:off x="6050285" y="712560"/>
              <a:ext cx="3573219" cy="20743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31C959C-C4D8-D462-DC5F-49ED7AF1CDA2}"/>
                </a:ext>
              </a:extLst>
            </p:cNvPr>
            <p:cNvSpPr txBox="1"/>
            <p:nvPr/>
          </p:nvSpPr>
          <p:spPr>
            <a:xfrm>
              <a:off x="6723318" y="985295"/>
              <a:ext cx="2243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ЧИСТЫЕ</a:t>
              </a:r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8D4B8A88-C4FB-E23C-3209-4F3811646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607" y="1575975"/>
              <a:ext cx="982885" cy="982885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08DD7C6-89B2-27E4-7711-178183495758}"/>
              </a:ext>
            </a:extLst>
          </p:cNvPr>
          <p:cNvGrpSpPr/>
          <p:nvPr/>
        </p:nvGrpSpPr>
        <p:grpSpPr>
          <a:xfrm>
            <a:off x="4578125" y="3451480"/>
            <a:ext cx="6552777" cy="2347749"/>
            <a:chOff x="4580776" y="3429000"/>
            <a:chExt cx="6552777" cy="2347749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6F0D7845-8D24-D06A-BD18-50A28DAFA0AE}"/>
                </a:ext>
              </a:extLst>
            </p:cNvPr>
            <p:cNvSpPr/>
            <p:nvPr/>
          </p:nvSpPr>
          <p:spPr>
            <a:xfrm>
              <a:off x="4580776" y="3680914"/>
              <a:ext cx="6552777" cy="184372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83A1EE12-CA98-EF57-87EA-C250DD20B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233" y="3837642"/>
              <a:ext cx="1611694" cy="1611694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9362D8E-000D-B0D1-483B-A24FDBF34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549" y="3429000"/>
              <a:ext cx="2300919" cy="2347749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A435526D-DA1A-4CE6-EBA8-FBBF51B96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1664" y="4511922"/>
              <a:ext cx="676412" cy="776239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D3869432-CA49-7FE0-B1C1-3900471AE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05" y="3799172"/>
              <a:ext cx="1655763" cy="1655763"/>
            </a:xfrm>
            <a:prstGeom prst="rect">
              <a:avLst/>
            </a:prstGeom>
          </p:spPr>
        </p:pic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45E3643F-B41C-C482-3897-0F8C60A88C7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141641" y="3707839"/>
            <a:ext cx="2925497" cy="1847248"/>
          </a:xfrm>
          <a:prstGeom prst="rect">
            <a:avLst/>
          </a:prstGeom>
        </p:spPr>
      </p:pic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6B856D5F-55E4-B1B9-3127-6A5C89EC9A70}"/>
              </a:ext>
            </a:extLst>
          </p:cNvPr>
          <p:cNvGrpSpPr/>
          <p:nvPr/>
        </p:nvGrpSpPr>
        <p:grpSpPr>
          <a:xfrm>
            <a:off x="6055179" y="683007"/>
            <a:ext cx="3590855" cy="2085013"/>
            <a:chOff x="6044739" y="701742"/>
            <a:chExt cx="3590855" cy="2085013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DC2DB38D-35BA-1934-B452-EC579A015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6044739" y="701742"/>
              <a:ext cx="3590855" cy="2085013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9A247B4-5718-6B08-EF6A-6AC539B7359A}"/>
                </a:ext>
              </a:extLst>
            </p:cNvPr>
            <p:cNvSpPr txBox="1"/>
            <p:nvPr/>
          </p:nvSpPr>
          <p:spPr>
            <a:xfrm>
              <a:off x="6710050" y="945434"/>
              <a:ext cx="2131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ЧУДЕСНАЯ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D00D1971-5BB8-205A-A828-BBB36B0E9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559" y="1479855"/>
              <a:ext cx="1154688" cy="1154688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E95BF779-304D-F784-9D76-72D71A6D7ADE}"/>
              </a:ext>
            </a:extLst>
          </p:cNvPr>
          <p:cNvGrpSpPr/>
          <p:nvPr/>
        </p:nvGrpSpPr>
        <p:grpSpPr>
          <a:xfrm>
            <a:off x="4575474" y="3715816"/>
            <a:ext cx="6565961" cy="1876229"/>
            <a:chOff x="4583444" y="3679029"/>
            <a:chExt cx="6565961" cy="1876229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C4FDA130-8EE8-012A-9E46-77901887D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4583444" y="3681292"/>
              <a:ext cx="6565961" cy="1859441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6BDE2190-7B8E-E5F1-EEE6-254A7D4BE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8131" y="3867953"/>
              <a:ext cx="1585239" cy="1585239"/>
            </a:xfrm>
            <a:prstGeom prst="rect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735703BE-86FE-FBCF-A929-024FED4FC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229" y="3868271"/>
              <a:ext cx="1560318" cy="1624856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2A45274B-8F21-1D21-5CCC-B12A55FCE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9869" y="3679029"/>
              <a:ext cx="1876229" cy="1876229"/>
            </a:xfrm>
            <a:prstGeom prst="rect">
              <a:avLst/>
            </a:prstGeom>
          </p:spPr>
        </p:pic>
      </p:grp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27BCA680-D0D8-75F0-5785-1BB923C7089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903790" y="3744797"/>
            <a:ext cx="1987468" cy="1847248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26336" y="2449997"/>
            <a:ext cx="3790949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5</cp:revision>
  <dcterms:created xsi:type="dcterms:W3CDTF">2024-08-04T00:23:39Z</dcterms:created>
  <dcterms:modified xsi:type="dcterms:W3CDTF">2024-08-05T12:06:33Z</dcterms:modified>
</cp:coreProperties>
</file>