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package/2006/relationships/metadata/thumbnail" Target="docProps/thumbnail.jpeg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66" r:id="rId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EBE0"/>
    <a:srgbClr val="EFEBD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>
        <p:scale>
          <a:sx n="75" d="100"/>
          <a:sy n="75" d="100"/>
        </p:scale>
        <p:origin x="1278" y="666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64F2D-979C-436F-95DB-FC42C6C1E41C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41BBE-F03B-4925-BA70-BFC010D73DCA}" type="slidenum">
              <a:rPr lang="ru-RU" smtClean="0"/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64F2D-979C-436F-95DB-FC42C6C1E41C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41BBE-F03B-4925-BA70-BFC010D73DCA}" type="slidenum">
              <a:rPr lang="ru-RU" smtClean="0"/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64F2D-979C-436F-95DB-FC42C6C1E41C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41BBE-F03B-4925-BA70-BFC010D73DCA}" type="slidenum">
              <a:rPr lang="ru-RU" smtClean="0"/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64F2D-979C-436F-95DB-FC42C6C1E41C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41BBE-F03B-4925-BA70-BFC010D73DCA}" type="slidenum">
              <a:rPr lang="ru-RU" smtClean="0"/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64F2D-979C-436F-95DB-FC42C6C1E41C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41BBE-F03B-4925-BA70-BFC010D73DCA}" type="slidenum">
              <a:rPr lang="ru-RU" smtClean="0"/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64F2D-979C-436F-95DB-FC42C6C1E41C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41BBE-F03B-4925-BA70-BFC010D73DCA}" type="slidenum">
              <a:rPr lang="ru-RU" smtClean="0"/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64F2D-979C-436F-95DB-FC42C6C1E41C}" type="datetimeFigureOut">
              <a:rPr lang="ru-RU" smtClean="0"/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41BBE-F03B-4925-BA70-BFC010D73DCA}" type="slidenum">
              <a:rPr lang="ru-RU" smtClean="0"/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64F2D-979C-436F-95DB-FC42C6C1E41C}" type="datetimeFigureOut">
              <a:rPr lang="ru-RU" smtClean="0"/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41BBE-F03B-4925-BA70-BFC010D73DCA}" type="slidenum">
              <a:rPr lang="ru-RU" smtClean="0"/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64F2D-979C-436F-95DB-FC42C6C1E41C}" type="datetimeFigureOut">
              <a:rPr lang="ru-RU" smtClean="0"/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41BBE-F03B-4925-BA70-BFC010D73DCA}" type="slidenum">
              <a:rPr lang="ru-RU" smtClean="0"/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64F2D-979C-436F-95DB-FC42C6C1E41C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41BBE-F03B-4925-BA70-BFC010D73DCA}" type="slidenum">
              <a:rPr lang="ru-RU" smtClean="0"/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64F2D-979C-436F-95DB-FC42C6C1E41C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41BBE-F03B-4925-BA70-BFC010D73DCA}" type="slidenum">
              <a:rPr lang="ru-RU" smtClean="0"/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image" Target="../media/image1.png"/><Relationship Id="rId13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 t="-39000" b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E64F2D-979C-436F-95DB-FC42C6C1E41C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D41BBE-F03B-4925-BA70-BFC010D73DCA}" type="slidenum">
              <a:rPr lang="ru-RU" smtClean="0"/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image" Target="../media/image2.png"/><Relationship Id="rId2" Type="http://schemas.openxmlformats.org/officeDocument/2006/relationships/image" Target="../media/image3.png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8.png"/><Relationship Id="rId8" Type="http://schemas.openxmlformats.org/officeDocument/2006/relationships/image" Target="../media/image9.png"/><Relationship Id="rId9" Type="http://schemas.openxmlformats.org/officeDocument/2006/relationships/image" Target="../media/image10.png"/><Relationship Id="rId10" Type="http://schemas.openxmlformats.org/officeDocument/2006/relationships/image" Target="../media/image11.png"/><Relationship Id="rId11" Type="http://schemas.openxmlformats.org/officeDocument/2006/relationships/image" Target="../media/image12.png"/><Relationship Id="rId12" Type="http://schemas.openxmlformats.org/officeDocument/2006/relationships/image" Target="../media/image13.png"/><Relationship Id="rId13" Type="http://schemas.openxmlformats.org/officeDocument/2006/relationships/image" Target="../media/image14.png"/><Relationship Id="rId14" Type="http://schemas.openxmlformats.org/officeDocument/2006/relationships/image" Target="../media/image15.png"/><Relationship Id="rId15" Type="http://schemas.openxmlformats.org/officeDocument/2006/relationships/image" Target="../media/image16.png"/><Relationship Id="rId16" Type="http://schemas.openxmlformats.org/officeDocument/2006/relationships/image" Target="../media/image17.png"/><Relationship Id="rId17" Type="http://schemas.openxmlformats.org/officeDocument/2006/relationships/image" Target="../media/image18.png"/><Relationship Id="rId18" Type="http://schemas.openxmlformats.org/officeDocument/2006/relationships/image" Target="../media/image19.png"/><Relationship Id="rId19" Type="http://schemas.openxmlformats.org/officeDocument/2006/relationships/tags" Target="../tags/tag1.xml"/><Relationship Id="rId20" Type="http://schemas.openxmlformats.org/officeDocument/2006/relationships/image" Target="../media/image20.png"/><Relationship Id="rId21" Type="http://schemas.openxmlformats.org/officeDocument/2006/relationships/slideLayout" Target="../slideLayouts/slideLayout7.xml"/><Relationship Id="rId22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Рисунок 32" descr="Изображение выглядит как облако, дерево, картина, пейзаж&#10;&#10;Автоматически созданное описание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3" b="-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6175" y="0"/>
            <a:ext cx="885825" cy="82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: скругленные углы 5"/>
          <p:cNvSpPr/>
          <p:nvPr/>
        </p:nvSpPr>
        <p:spPr>
          <a:xfrm>
            <a:off x="1016594" y="1357377"/>
            <a:ext cx="7632848" cy="4159855"/>
          </a:xfrm>
          <a:prstGeom prst="roundRect">
            <a:avLst/>
          </a:prstGeom>
          <a:solidFill>
            <a:schemeClr val="lt1">
              <a:alpha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99" name="Группа 98"/>
          <p:cNvGrpSpPr/>
          <p:nvPr/>
        </p:nvGrpSpPr>
        <p:grpSpPr>
          <a:xfrm>
            <a:off x="1408494" y="1844824"/>
            <a:ext cx="6779676" cy="3508886"/>
            <a:chOff x="1397807" y="872313"/>
            <a:chExt cx="6779676" cy="3508886"/>
          </a:xfrm>
        </p:grpSpPr>
        <p:sp>
          <p:nvSpPr>
            <p:cNvPr id="7" name="TextBox 6"/>
            <p:cNvSpPr txBox="1"/>
            <p:nvPr/>
          </p:nvSpPr>
          <p:spPr>
            <a:xfrm>
              <a:off x="1397807" y="872313"/>
              <a:ext cx="677967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vl="0" algn="ctr" defTabSz="386080">
                <a:defRPr/>
              </a:pPr>
              <a:r>
                <a:rPr lang="ru-RU" sz="36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У девочки в баночке – бабочка</a:t>
              </a:r>
              <a:endParaRPr lang="ru-RU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96" name="Рисунок 95" descr="Изображение выглядит как мультфильм, обувь, кукла, аниме&#10;&#10;Автоматически созданное описание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74184" y="1403686"/>
              <a:ext cx="2977513" cy="2977513"/>
            </a:xfrm>
            <a:prstGeom prst="rect">
              <a:avLst/>
            </a:prstGeom>
          </p:spPr>
        </p:pic>
        <p:pic>
          <p:nvPicPr>
            <p:cNvPr id="98" name="Рисунок 97" descr="Изображение выглядит как Банка Мейсона, сосуд, Контейнеры для хранения продуктов, крышка&#10;&#10;Автоматически созданное описание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75629" y="2037953"/>
              <a:ext cx="2140797" cy="2140797"/>
            </a:xfrm>
            <a:prstGeom prst="rect">
              <a:avLst/>
            </a:prstGeom>
          </p:spPr>
        </p:pic>
        <p:pic>
          <p:nvPicPr>
            <p:cNvPr id="13" name="Рисунок 12" descr="Изображение выглядит как Мотыльки и бабочки, беспозвоночный, бабочка, насекомое&#10;&#10;Автоматически созданное описание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480391">
              <a:off x="4749096" y="2807010"/>
              <a:ext cx="1002247" cy="1002247"/>
            </a:xfrm>
            <a:prstGeom prst="rect">
              <a:avLst/>
            </a:prstGeom>
          </p:spPr>
        </p:pic>
      </p:grpSp>
      <p:grpSp>
        <p:nvGrpSpPr>
          <p:cNvPr id="104" name="Группа 103"/>
          <p:cNvGrpSpPr/>
          <p:nvPr/>
        </p:nvGrpSpPr>
        <p:grpSpPr>
          <a:xfrm>
            <a:off x="1394645" y="1809510"/>
            <a:ext cx="6994735" cy="3586270"/>
            <a:chOff x="1197602" y="794929"/>
            <a:chExt cx="6994735" cy="3586270"/>
          </a:xfrm>
        </p:grpSpPr>
        <p:pic>
          <p:nvPicPr>
            <p:cNvPr id="101" name="Рисунок 100" descr="Изображение выглядит как бочка&#10;&#10;Автоматически созданное описание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54887" y="2312086"/>
              <a:ext cx="2069113" cy="2069113"/>
            </a:xfrm>
            <a:prstGeom prst="rect">
              <a:avLst/>
            </a:prstGeom>
          </p:spPr>
        </p:pic>
        <p:pic>
          <p:nvPicPr>
            <p:cNvPr id="103" name="Рисунок 102" descr="Изображение выглядит как мультфильм, Анимация, графическая вставка, статуэтка&#10;&#10;Автоматически созданное описание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606427" y="1473788"/>
              <a:ext cx="2864341" cy="2864341"/>
            </a:xfrm>
            <a:prstGeom prst="rect">
              <a:avLst/>
            </a:prstGeom>
          </p:spPr>
        </p:pic>
        <p:sp>
          <p:nvSpPr>
            <p:cNvPr id="29" name="TextBox 28"/>
            <p:cNvSpPr txBox="1"/>
            <p:nvPr/>
          </p:nvSpPr>
          <p:spPr>
            <a:xfrm>
              <a:off x="1197602" y="794929"/>
              <a:ext cx="6994735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vl="0" algn="ctr" defTabSz="386080">
                <a:defRPr/>
              </a:pPr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У Вовочки в бочке – водичка</a:t>
              </a:r>
              <a:endParaRPr lang="ru-RU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07" name="Группа 106"/>
          <p:cNvGrpSpPr/>
          <p:nvPr/>
        </p:nvGrpSpPr>
        <p:grpSpPr>
          <a:xfrm>
            <a:off x="1643686" y="1809510"/>
            <a:ext cx="6319935" cy="3527673"/>
            <a:chOff x="1585086" y="854207"/>
            <a:chExt cx="6319935" cy="3527673"/>
          </a:xfrm>
        </p:grpSpPr>
        <p:sp>
          <p:nvSpPr>
            <p:cNvPr id="37" name="TextBox 36"/>
            <p:cNvSpPr txBox="1"/>
            <p:nvPr/>
          </p:nvSpPr>
          <p:spPr>
            <a:xfrm>
              <a:off x="1585086" y="854207"/>
              <a:ext cx="6319935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vl="0" algn="ctr" defTabSz="386080">
                <a:defRPr/>
              </a:pPr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Девочка на даче пьёт чай</a:t>
              </a:r>
              <a:endParaRPr lang="ru-RU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43" name="Рисунок 42" descr="Изображение выглядит как Сосуды для напитков, Предметы сервировки, пить, чайная чашка&#10;&#10;Автоматически созданное описание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55613" y="2624996"/>
              <a:ext cx="1648603" cy="1270235"/>
            </a:xfrm>
            <a:prstGeom prst="rect">
              <a:avLst/>
            </a:prstGeom>
          </p:spPr>
        </p:pic>
        <p:pic>
          <p:nvPicPr>
            <p:cNvPr id="106" name="Рисунок 105" descr="Изображение выглядит как мультфильм, графическая вставка, иллюстрация, Мультфильм&#10;&#10;Автоматически созданное описание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98582" y="1241158"/>
              <a:ext cx="3140722" cy="3140722"/>
            </a:xfrm>
            <a:prstGeom prst="rect">
              <a:avLst/>
            </a:prstGeom>
          </p:spPr>
        </p:pic>
      </p:grpSp>
      <p:grpSp>
        <p:nvGrpSpPr>
          <p:cNvPr id="111" name="Группа 110"/>
          <p:cNvGrpSpPr/>
          <p:nvPr/>
        </p:nvGrpSpPr>
        <p:grpSpPr>
          <a:xfrm>
            <a:off x="1458160" y="1837744"/>
            <a:ext cx="6807825" cy="3420624"/>
            <a:chOff x="1460722" y="839625"/>
            <a:chExt cx="6807825" cy="3420624"/>
          </a:xfrm>
        </p:grpSpPr>
        <p:sp>
          <p:nvSpPr>
            <p:cNvPr id="48" name="TextBox 47"/>
            <p:cNvSpPr txBox="1"/>
            <p:nvPr/>
          </p:nvSpPr>
          <p:spPr>
            <a:xfrm>
              <a:off x="1460722" y="839625"/>
              <a:ext cx="680782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vl="0" algn="ctr" defTabSz="386080">
                <a:defRPr/>
              </a:pPr>
              <a:r>
                <a:rPr lang="ru-RU" sz="36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У паучка на веточке – паутина.</a:t>
              </a:r>
              <a:endParaRPr lang="ru-RU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10" name="Группа 109"/>
            <p:cNvGrpSpPr/>
            <p:nvPr/>
          </p:nvGrpSpPr>
          <p:grpSpPr>
            <a:xfrm>
              <a:off x="3365574" y="1710672"/>
              <a:ext cx="2549577" cy="2549577"/>
              <a:chOff x="3350614" y="2091858"/>
              <a:chExt cx="2037507" cy="2037507"/>
            </a:xfrm>
          </p:grpSpPr>
          <p:pic>
            <p:nvPicPr>
              <p:cNvPr id="58" name="Рисунок 57" descr="Изображение выглядит как зонтик, аксессуар&#10;&#10;Автоматически созданное описание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350614" y="2091858"/>
                <a:ext cx="2037507" cy="2037507"/>
              </a:xfrm>
              <a:prstGeom prst="rect">
                <a:avLst/>
              </a:prstGeom>
            </p:spPr>
          </p:pic>
          <p:pic>
            <p:nvPicPr>
              <p:cNvPr id="109" name="Рисунок 108" descr="Изображение выглядит как графическая вставка, мультфильм, иллюстрация, искусство&#10;&#10;Автоматически созданное описание"/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37044" y="2172413"/>
                <a:ext cx="1747519" cy="1761785"/>
              </a:xfrm>
              <a:prstGeom prst="rect">
                <a:avLst/>
              </a:prstGeom>
            </p:spPr>
          </p:pic>
        </p:grpSp>
      </p:grpSp>
      <p:grpSp>
        <p:nvGrpSpPr>
          <p:cNvPr id="115" name="Группа 114"/>
          <p:cNvGrpSpPr/>
          <p:nvPr/>
        </p:nvGrpSpPr>
        <p:grpSpPr>
          <a:xfrm>
            <a:off x="1522199" y="1844824"/>
            <a:ext cx="6571094" cy="3427815"/>
            <a:chOff x="1476570" y="870455"/>
            <a:chExt cx="6571094" cy="3427815"/>
          </a:xfrm>
        </p:grpSpPr>
        <p:sp>
          <p:nvSpPr>
            <p:cNvPr id="71" name="TextBox 70"/>
            <p:cNvSpPr txBox="1"/>
            <p:nvPr/>
          </p:nvSpPr>
          <p:spPr>
            <a:xfrm>
              <a:off x="1476570" y="870455"/>
              <a:ext cx="657109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vl="0" algn="ctr" defTabSz="386080">
                <a:defRPr/>
              </a:pPr>
              <a:r>
                <a:rPr lang="ru-RU" sz="36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Бычки пьют водичку из бочек.</a:t>
              </a:r>
              <a:endParaRPr lang="ru-RU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14" name="Группа 113"/>
            <p:cNvGrpSpPr/>
            <p:nvPr/>
          </p:nvGrpSpPr>
          <p:grpSpPr>
            <a:xfrm>
              <a:off x="2392424" y="1690036"/>
              <a:ext cx="4379739" cy="2608234"/>
              <a:chOff x="2392424" y="1690036"/>
              <a:chExt cx="4379739" cy="2608234"/>
            </a:xfrm>
          </p:grpSpPr>
          <p:pic>
            <p:nvPicPr>
              <p:cNvPr id="113" name="Рисунок 112" descr="Изображение выглядит как крупный рогатый скот, бык, рог, Бык&#10;&#10;Автоматически созданное описание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270551" y="1690036"/>
                <a:ext cx="2501612" cy="2501612"/>
              </a:xfrm>
              <a:prstGeom prst="rect">
                <a:avLst/>
              </a:prstGeom>
            </p:spPr>
          </p:pic>
          <p:pic>
            <p:nvPicPr>
              <p:cNvPr id="74" name="Рисунок 73" descr="Изображение выглядит как бочка&#10;&#10;Автоматически созданное описание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392424" y="2492896"/>
                <a:ext cx="1805374" cy="1805374"/>
              </a:xfrm>
              <a:prstGeom prst="rect">
                <a:avLst/>
              </a:prstGeom>
            </p:spPr>
          </p:pic>
          <p:pic>
            <p:nvPicPr>
              <p:cNvPr id="75" name="Рисунок 74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46662" y="2492434"/>
                <a:ext cx="1805374" cy="1805374"/>
              </a:xfrm>
              <a:prstGeom prst="rect">
                <a:avLst/>
              </a:prstGeom>
            </p:spPr>
          </p:pic>
        </p:grpSp>
      </p:grpSp>
      <p:grpSp>
        <p:nvGrpSpPr>
          <p:cNvPr id="120" name="Группа 119"/>
          <p:cNvGrpSpPr/>
          <p:nvPr/>
        </p:nvGrpSpPr>
        <p:grpSpPr>
          <a:xfrm>
            <a:off x="1256882" y="1917178"/>
            <a:ext cx="7270259" cy="3326241"/>
            <a:chOff x="1125400" y="912131"/>
            <a:chExt cx="7270259" cy="3326241"/>
          </a:xfrm>
        </p:grpSpPr>
        <p:sp>
          <p:nvSpPr>
            <p:cNvPr id="78" name="TextBox 77"/>
            <p:cNvSpPr txBox="1"/>
            <p:nvPr/>
          </p:nvSpPr>
          <p:spPr>
            <a:xfrm>
              <a:off x="1125400" y="912131"/>
              <a:ext cx="7270259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vl="0" algn="ctr" defTabSz="386080">
                <a:defRPr/>
              </a:pPr>
              <a:r>
                <a:rPr lang="ru-RU" sz="32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Девочка читает книжечку о бабочках.</a:t>
              </a:r>
              <a:endParaRPr lang="ru-RU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19" name="Группа 118"/>
            <p:cNvGrpSpPr/>
            <p:nvPr/>
          </p:nvGrpSpPr>
          <p:grpSpPr>
            <a:xfrm>
              <a:off x="3251443" y="1537530"/>
              <a:ext cx="3093727" cy="2700842"/>
              <a:chOff x="9775810" y="6627791"/>
              <a:chExt cx="2633609" cy="2299156"/>
            </a:xfrm>
          </p:grpSpPr>
          <p:pic>
            <p:nvPicPr>
              <p:cNvPr id="117" name="Рисунок 116" descr="Изображение выглядит как Анимация, кукла, статуэтка, Мультфильм&#10;&#10;Автоматически созданное описание"/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775810" y="6627791"/>
                <a:ext cx="1906262" cy="2299156"/>
              </a:xfrm>
              <a:prstGeom prst="rect">
                <a:avLst/>
              </a:prstGeom>
            </p:spPr>
          </p:pic>
          <p:grpSp>
            <p:nvGrpSpPr>
              <p:cNvPr id="118" name="Группа 117"/>
              <p:cNvGrpSpPr/>
              <p:nvPr/>
            </p:nvGrpSpPr>
            <p:grpSpPr>
              <a:xfrm>
                <a:off x="11208568" y="7533456"/>
                <a:ext cx="1200851" cy="1200851"/>
                <a:chOff x="11231853" y="7145389"/>
                <a:chExt cx="2274596" cy="2274596"/>
              </a:xfrm>
            </p:grpSpPr>
            <p:pic>
              <p:nvPicPr>
                <p:cNvPr id="84" name="Рисунок 83" descr="Изображение выглядит как дизайн&#10;&#10;Автоматически созданное описание с низким доверительным уровнем"/>
                <p:cNvPicPr>
                  <a:picLocks noChangeAspect="1"/>
                </p:cNvPicPr>
                <p:nvPr/>
              </p:nvPicPr>
              <p:blipFill>
                <a:blip r:embed="rId1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1231853" y="7145389"/>
                  <a:ext cx="2274596" cy="2274596"/>
                </a:xfrm>
                <a:prstGeom prst="rect">
                  <a:avLst/>
                </a:prstGeom>
              </p:spPr>
            </p:pic>
            <p:pic>
              <p:nvPicPr>
                <p:cNvPr id="82" name="Рисунок 81" descr="Изображение выглядит как Мотыльки и бабочки, беспозвоночный, бабочка, насекомое&#10;&#10;Автоматически созданное описание"/>
                <p:cNvPicPr>
                  <a:picLocks noChangeAspect="1"/>
                </p:cNvPicPr>
                <p:nvPr/>
              </p:nvPicPr>
              <p:blipFill>
                <a:blip r:embed="rId1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2898602">
                  <a:off x="11882126" y="7575007"/>
                  <a:ext cx="971477" cy="971477"/>
                </a:xfrm>
                <a:prstGeom prst="rect">
                  <a:avLst/>
                </a:prstGeom>
              </p:spPr>
            </p:pic>
          </p:grpSp>
        </p:grpSp>
      </p:grpSp>
      <p:grpSp>
        <p:nvGrpSpPr>
          <p:cNvPr id="94" name="Группа 93"/>
          <p:cNvGrpSpPr/>
          <p:nvPr/>
        </p:nvGrpSpPr>
        <p:grpSpPr>
          <a:xfrm>
            <a:off x="1297880" y="1810950"/>
            <a:ext cx="7213385" cy="3453125"/>
            <a:chOff x="4129943" y="3114115"/>
            <a:chExt cx="7213385" cy="3453125"/>
          </a:xfrm>
        </p:grpSpPr>
        <p:sp>
          <p:nvSpPr>
            <p:cNvPr id="87" name="TextBox 86"/>
            <p:cNvSpPr txBox="1"/>
            <p:nvPr/>
          </p:nvSpPr>
          <p:spPr>
            <a:xfrm>
              <a:off x="4129943" y="3114115"/>
              <a:ext cx="7213385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vl="0" algn="ctr" defTabSz="386080">
                <a:defRPr/>
              </a:pPr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У птички домик – на  веточке.</a:t>
              </a:r>
              <a:endParaRPr lang="ru-RU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93" name="Группа 92"/>
            <p:cNvGrpSpPr/>
            <p:nvPr/>
          </p:nvGrpSpPr>
          <p:grpSpPr>
            <a:xfrm>
              <a:off x="6179850" y="3838790"/>
              <a:ext cx="3132768" cy="2728450"/>
              <a:chOff x="3061572" y="1727613"/>
              <a:chExt cx="3500853" cy="3049031"/>
            </a:xfrm>
          </p:grpSpPr>
          <p:pic>
            <p:nvPicPr>
              <p:cNvPr id="90" name="Рисунок 89" descr="Изображение выглядит как искусство, мультфильм&#10;&#10;Автоматически созданное описание"/>
              <p:cNvPicPr>
                <a:picLocks noChangeAspect="1"/>
              </p:cNvPicPr>
              <p:nvPr/>
            </p:nvPicPr>
            <p:blipFill>
              <a:blip r:embed="rId16"/>
              <a:stretch>
                <a:fillRect/>
              </a:stretch>
            </p:blipFill>
            <p:spPr>
              <a:xfrm rot="5400000">
                <a:off x="4839741" y="772226"/>
                <a:ext cx="767297" cy="2678071"/>
              </a:xfrm>
              <a:prstGeom prst="rect">
                <a:avLst/>
              </a:prstGeom>
            </p:spPr>
          </p:pic>
          <p:pic>
            <p:nvPicPr>
              <p:cNvPr id="92" name="Рисунок 91" descr="Изображение выглядит как птица, иллюстрация, искусство&#10;&#10;Автоматически созданное описание"/>
              <p:cNvPicPr>
                <a:picLocks noChangeAspect="1"/>
              </p:cNvPicPr>
              <p:nvPr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061572" y="1851335"/>
                <a:ext cx="2925309" cy="2925309"/>
              </a:xfrm>
              <a:prstGeom prst="rect">
                <a:avLst/>
              </a:prstGeom>
            </p:spPr>
          </p:pic>
        </p:grpSp>
      </p:grpSp>
      <p:pic>
        <p:nvPicPr>
          <p:cNvPr id="3" name="Рисунок 2" descr="Изображение выглядит как рисунок, Предметная фотография, кружка&#10;&#10;Автоматически созданное описание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1385" y="1340768"/>
            <a:ext cx="4086875" cy="4159855"/>
          </a:xfrm>
          <a:prstGeom prst="rect">
            <a:avLst/>
          </a:prstGeom>
        </p:spPr>
      </p:pic>
      <p:pic>
        <p:nvPicPr>
          <p:cNvPr id="121" name="Picture 120" descr="ima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8688070" y="2809875"/>
            <a:ext cx="3228975" cy="32289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202</Words>
  <Application>WPS Presentation</Application>
  <PresentationFormat>Широкоэкранный</PresentationFormat>
  <Paragraphs>14</Paragraphs>
  <Slides>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8" baseType="lpstr">
      <vt:lpstr>Arial</vt:lpstr>
      <vt:lpstr>SimSun</vt:lpstr>
      <vt:lpstr>Wingdings</vt:lpstr>
      <vt:lpstr>Calibri</vt:lpstr>
      <vt:lpstr>Microsoft YaHei</vt:lpstr>
      <vt:lpstr>Arial Unicode MS</vt:lpstr>
      <vt:lpstr>Тема Office</vt:lpstr>
      <vt:lpstr>PowerPoint 演示文稿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Игра на автоматизацию звука Р «Что у Ромы?»</dc:title>
  <dc:creator>123</dc:creator>
  <cp:lastModifiedBy>yanag</cp:lastModifiedBy>
  <cp:revision>66</cp:revision>
  <dcterms:created xsi:type="dcterms:W3CDTF">2017-09-06T16:01:00Z</dcterms:created>
  <dcterms:modified xsi:type="dcterms:W3CDTF">2024-06-20T12:31:14Z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464067298C804A219503E0A249CA92FF_12</vt:lpwstr>
  </property>
  <property fmtid="{D5CDD505-2E9C-101B-9397-08002B2CF9AE}" pid="3" name="KSOProductBuildVer">
    <vt:lpwstr>1033-12.2.0.17119</vt:lpwstr>
  </property>
</Properties>
</file>