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00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918DB-28E4-4A4A-945C-20C6313AED4F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0927F-6C7D-4035-909D-028074D625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14557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Ласточка вулкан халат ласты колобок лупа коала факел котел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F50C5-6140-4DA1-B06B-94B50FCE2B9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787725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1CA86-BF76-8067-6749-1AD6228CB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641F24-EAD5-14D2-2F15-5805BD4A8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240C7E-4061-F56C-2E73-201231E5E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61E6B4-2DE5-F0C3-37AB-CB419765B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87E6F1-09FC-C8C7-FE0D-4DEF65C01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3633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D72A5-CC54-A318-82B8-A911E63CB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18C1AB-D787-3F7F-DB20-4B384F5A8C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841F84-B832-AC2E-0201-9EB7F1E12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9725BE-B014-B048-9F79-6EB281282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6DFB86-ED04-C06E-2895-EC34A7910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0013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DED59E8-18E9-E216-F7FA-2DD4718928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A01BED-3446-1B69-F62A-ADA2EC0FE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B6FAAC-B644-2F75-3A98-233AC247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41CFBE-5277-D301-31FB-37973BEA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AD4106-B18C-0BD8-2F6F-2800B6485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2380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6E2B36-E130-2A4F-1663-2BE1547D2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671BF5-8396-283A-5D74-E294F84CF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898D87-7978-32C4-C360-85BEE284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1797DC-5C67-6C37-4012-40121EFE7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AFE1FD-A7FE-599C-C5F4-170A88E6B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297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A0C3A-BE86-2B7D-8937-85F372637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7C42D9-4728-CA5B-A3C9-C7D8C29DF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F9C872-2C80-70A3-B0A3-E6DF69670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B59E23-6B33-B51C-3102-57AB938BF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16AA81-AEBC-65D3-BAF8-18BC5EFAC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043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474C8-B745-C656-188A-BF4BDDA60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73920D-4E9A-D892-979F-5EBF9FC8D1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DEDC27-F8DC-A2E2-4568-A6802BB9A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8E21CE-DF6C-4236-B7AE-FF430ED1A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32888E-A6A0-A69F-FE05-E49CA8B72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D3E554-8BFC-654D-5126-ED3E18CA6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775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5255A-2C82-A1CC-DD11-CEA3A3F11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C60DDA-267D-6076-7709-CB08AB919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342E55-A14F-0726-A25E-ABE68243C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4EA76A-776A-0EFD-7C68-25A868FDE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E14DE8-E9D0-1D83-324B-15F3A95998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A98D521-BF85-D19E-3C1B-5801F7C55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9B6603D-AE42-37FA-4E2A-0E5D1B226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12CE448-88CE-CA8D-EC74-4775483E0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6862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49BD6-F1A1-2846-4AA6-3C59AF1F2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C6CFEC-540E-73EA-51EF-54A715C0A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E4EC73-04C1-AF4B-C39A-9C150C933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833597-35C5-FD82-F0AC-4063FE111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0596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11D5C8-73CC-C6BC-65BA-9FD819C04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6E94B29-C2CF-63FC-E0D7-4143BE776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187258-758F-B3F4-3D95-E4DD8A426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90840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5AB9D1-BF16-7E14-9088-708D25BF7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6D1ED2-3DC3-80C6-B9C5-2E32F6739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24DBC7-8AE1-1EF2-FBD2-A3D6FED20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0AB5DB-E38B-5A0E-C38A-0D89B2178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F6EFAA-D97B-35DD-D110-31C5D8AEA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370915-76B5-49C1-F7A9-3175FEA39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6555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78583-BBA0-3E89-814A-1594593B8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15BD001-66D1-A78C-2E97-D1E980AD46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10E5AB-EE2A-F906-5EE4-6462A736C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0CD517-BF80-58FE-524E-F3850EDE3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45B08D-C55B-8184-D306-B2EB00D8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1D26DC-07B6-3EEE-0089-EE0FE1397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6599588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43233-7B00-137B-3CD6-0461862E0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76746-C1C6-F5A0-1522-8847AB89C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ADB22-661A-7F67-F5FA-028CFFAADC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76C31-A065-4A21-5DE4-838712357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D63686-9A98-D5BF-5A6F-3FE90221F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778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5869815" y="7209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7891100" y="71377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9912385" y="67866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5869815" y="274607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7893862" y="2692290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9912385" y="267592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5840295" y="463049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7923245" y="4593277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901275" y="4593155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F6F7B0B-8700-9F6F-C8F5-FF190C953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8B72614B-264C-4A7F-211B-6027D2CE9711}"/>
              </a:ext>
            </a:extLst>
          </p:cNvPr>
          <p:cNvSpPr/>
          <p:nvPr/>
        </p:nvSpPr>
        <p:spPr>
          <a:xfrm>
            <a:off x="3711662" y="349624"/>
            <a:ext cx="1585656" cy="6245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D92C5EA2-B098-E7EF-97B8-865EAFF93716}"/>
              </a:ext>
            </a:extLst>
          </p:cNvPr>
          <p:cNvSpPr/>
          <p:nvPr/>
        </p:nvSpPr>
        <p:spPr>
          <a:xfrm>
            <a:off x="3853993" y="425170"/>
            <a:ext cx="1297547" cy="129754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54145434-799C-CC66-2978-891BFFFC1262}"/>
              </a:ext>
            </a:extLst>
          </p:cNvPr>
          <p:cNvSpPr/>
          <p:nvPr/>
        </p:nvSpPr>
        <p:spPr>
          <a:xfrm>
            <a:off x="3846411" y="2021380"/>
            <a:ext cx="1297547" cy="129754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385BF5F3-0980-B0A3-A85A-6DD24A477EB7}"/>
              </a:ext>
            </a:extLst>
          </p:cNvPr>
          <p:cNvSpPr/>
          <p:nvPr/>
        </p:nvSpPr>
        <p:spPr>
          <a:xfrm>
            <a:off x="3838829" y="3617590"/>
            <a:ext cx="1297547" cy="1297547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5657" y="3676407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15511" y="2117796"/>
            <a:ext cx="744181" cy="114517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6364" y="479786"/>
            <a:ext cx="1192803" cy="1237327"/>
          </a:xfrm>
          <a:prstGeom prst="rect">
            <a:avLst/>
          </a:prstGeom>
        </p:spPr>
      </p:pic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8C158B23-BC62-982B-4C8C-0014FBF93A82}"/>
              </a:ext>
            </a:extLst>
          </p:cNvPr>
          <p:cNvSpPr/>
          <p:nvPr/>
        </p:nvSpPr>
        <p:spPr>
          <a:xfrm>
            <a:off x="3853993" y="5210829"/>
            <a:ext cx="1297547" cy="1297547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9840" y="5387524"/>
            <a:ext cx="1145851" cy="1041112"/>
          </a:xfrm>
          <a:prstGeom prst="rect">
            <a:avLst/>
          </a:prstGeom>
        </p:spPr>
      </p:pic>
      <p:pic>
        <p:nvPicPr>
          <p:cNvPr id="4" name="Рисунок 3" descr="Изображение выглядит как свеча, Предметная фотография, керамика, гончарны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9C3D7D60-9163-4D67-1F7D-D5E8E0AA9DF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232" y="4495945"/>
            <a:ext cx="1387113" cy="1387113"/>
          </a:xfrm>
          <a:prstGeom prst="rect">
            <a:avLst/>
          </a:prstGeom>
        </p:spPr>
      </p:pic>
      <p:pic>
        <p:nvPicPr>
          <p:cNvPr id="6" name="Рисунок 5" descr="Изображение выглядит как мороженое, Рожок мороженого, замороженный десерт, Мягкое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B6F1436C-93C4-A68B-E44D-D86C07BA149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402" y="4593155"/>
            <a:ext cx="1332849" cy="1332849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рисунок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0E11EBBC-20EF-97A6-F6D7-70A1C2EE4C3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195" y="4710380"/>
            <a:ext cx="1254375" cy="125437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зеркало&#10;&#10;Автоматически созданное описание">
            <a:extLst>
              <a:ext uri="{FF2B5EF4-FFF2-40B4-BE49-F238E27FC236}">
                <a16:creationId xmlns:a16="http://schemas.microsoft.com/office/drawing/2014/main" id="{F671FB71-B21F-5132-ED04-D6428E1C632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132" y="2690385"/>
            <a:ext cx="1312746" cy="131274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халат, мода&#10;&#10;Автоматически созданное описание">
            <a:extLst>
              <a:ext uri="{FF2B5EF4-FFF2-40B4-BE49-F238E27FC236}">
                <a16:creationId xmlns:a16="http://schemas.microsoft.com/office/drawing/2014/main" id="{F0131133-79C8-405F-5F2C-4015D687E6D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132" y="690015"/>
            <a:ext cx="1277355" cy="127735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исунок, иллюстрация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23CCDDED-4C26-B46A-530C-56E53E20F70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215" y="750338"/>
            <a:ext cx="1262840" cy="126284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улыбка, смайлик, эмотикон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7F564E7-1D64-A6A6-74EE-110798BB686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402" y="2771939"/>
            <a:ext cx="1222466" cy="122246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580A2A6-3D05-B315-F7DB-935CBDF7945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009" y="2878466"/>
            <a:ext cx="1168400" cy="1168400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птица, крыло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8A4D1429-6CFD-4105-50B6-410EEB5016C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483" y="841078"/>
            <a:ext cx="1126292" cy="112629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2DFE802-0354-FEBE-5F67-337CBD300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18729" y="124740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11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0832" y="3245668"/>
            <a:ext cx="31242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2025-01-17T09:49:38Z</dcterms:created>
  <dcterms:modified xsi:type="dcterms:W3CDTF">2025-01-17T09:49:49Z</dcterms:modified>
</cp:coreProperties>
</file>